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58" r:id="rId5"/>
    <p:sldId id="260" r:id="rId6"/>
    <p:sldId id="263" r:id="rId7"/>
    <p:sldId id="262" r:id="rId8"/>
    <p:sldId id="275" r:id="rId9"/>
    <p:sldId id="277" r:id="rId10"/>
    <p:sldId id="265" r:id="rId11"/>
    <p:sldId id="266" r:id="rId12"/>
    <p:sldId id="278" r:id="rId13"/>
    <p:sldId id="268" r:id="rId14"/>
    <p:sldId id="279" r:id="rId15"/>
    <p:sldId id="280" r:id="rId16"/>
    <p:sldId id="269" r:id="rId17"/>
    <p:sldId id="28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80579" y="0"/>
            <a:ext cx="308744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Третий тур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35729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928794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Б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500298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В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71802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Г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Д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21481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Е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786314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Ё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357818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Ж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929322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З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500826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И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07233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Й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35729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К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928794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Л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500298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М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071802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Н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3306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О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21481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П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786314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Р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357818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С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929322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Т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500826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У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07233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Ф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35729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Х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928794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Ц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500298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Ч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071802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Ш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3643306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Щ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21481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Ъ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786314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Ы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357818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Ь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929322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Э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500826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Ю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07233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Я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286380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Ф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5857884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А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6429388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Л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7000892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Е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7572396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С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3" name="Скругленный прямоугольник 82">
            <a:hlinkClick r:id="" action="ppaction://hlinkshowjump?jump=previousslide"/>
          </p:cNvPr>
          <p:cNvSpPr/>
          <p:nvPr/>
        </p:nvSpPr>
        <p:spPr>
          <a:xfrm>
            <a:off x="5857884" y="928670"/>
            <a:ext cx="3000396" cy="50006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Вспомнить вопрос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7413" name="ShockwaveFlash1" r:id="rId2" imgW="3563790" imgH="3860207"/>
        </mc:Choice>
        <mc:Fallback>
          <p:control name="ShockwaveFlash1" r:id="rId2" imgW="3563790" imgH="3860207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3563938" cy="3860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2" grpId="0" animBg="1"/>
      <p:bldP spid="63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714744" y="1142984"/>
            <a:ext cx="5143536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Шарада: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За мерой ноту вставишь вдруг,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И целое найдешь среди подруг.</a:t>
            </a: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9445" y="116632"/>
            <a:ext cx="600536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на смекалку</a:t>
            </a:r>
          </a:p>
        </p:txBody>
      </p:sp>
      <p:pic>
        <p:nvPicPr>
          <p:cNvPr id="4" name="Рисунок 3" descr="school03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643182"/>
            <a:ext cx="3362325" cy="3943350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4857752" y="3143248"/>
            <a:ext cx="3286148" cy="207170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Га - ля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51796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финал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928670"/>
            <a:ext cx="5715040" cy="37856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Великий математик, который в 1700 году Петром I был учинен российскому благородному юношеству учителем математики. Создал первый русский учебник по математике и навигации для школы. Его сын на могильном камне написал, что «... отец наукам изучался дивным 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неудобновероятным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способом ...». Назовите фамилию этого математика.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school21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556" y="1714488"/>
            <a:ext cx="3156444" cy="4652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80579" y="0"/>
            <a:ext cx="19688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Финал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35729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928794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Б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500298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В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71802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Г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Д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21481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Е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786314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Ё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357818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Ж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929322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З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500826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И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07233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Й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35729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К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928794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Л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500298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М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071802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Н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3306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О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21481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П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786314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Р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357818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С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929322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Т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500826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У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07233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Ф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35729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Х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928794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Ц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500298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Ч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071802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Ш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3643306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Щ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21481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Ъ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786314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Ы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357818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Ь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929322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Э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500826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Ю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07233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Я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857620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М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4429124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А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5000628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Г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5572132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Н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6143636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И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6715140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Ц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7286644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К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7858148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И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8429652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Й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5" name="Скругленный прямоугольник 84">
            <a:hlinkClick r:id="" action="ppaction://hlinkshowjump?jump=previousslide"/>
          </p:cNvPr>
          <p:cNvSpPr/>
          <p:nvPr/>
        </p:nvSpPr>
        <p:spPr>
          <a:xfrm>
            <a:off x="5857884" y="928670"/>
            <a:ext cx="3000396" cy="50006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Вспомнить вопрос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8437" name="ShockwaveFlash1" r:id="rId2" imgW="3563790" imgH="3860207"/>
        </mc:Choice>
        <mc:Fallback>
          <p:control name="ShockwaveFlash1" r:id="rId2" imgW="3563790" imgH="3860207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3563938" cy="3860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5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714744" y="1142984"/>
            <a:ext cx="5143536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Дробь, числитель и знаменатель которой представляют собой произведение всех цифр, взятых по одному разу, равна целому числу. Какому?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5100" y="-1"/>
            <a:ext cx="600536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на смекалку</a:t>
            </a:r>
          </a:p>
        </p:txBody>
      </p:sp>
      <p:pic>
        <p:nvPicPr>
          <p:cNvPr id="4" name="Рисунок 3" descr="school03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643182"/>
            <a:ext cx="3362325" cy="3943350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3929058" y="3786190"/>
            <a:ext cx="4857784" cy="278608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Нулю. Нуль не может стоять в знаменателе, значит, стоит в числителе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6178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</a:t>
            </a:r>
            <a:r>
              <a:rPr lang="ru-RU" sz="4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суперигру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928670"/>
            <a:ext cx="5715040" cy="26776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 могиле этого великого математика был установлен памятник с изображением шара и описанного около него цилиндра. Спустя почти 200 лет по этому чертежу нашли его могилу. Кто этот математик? (Можно назвать любые три буквы.)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school21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556" y="1714488"/>
            <a:ext cx="3156444" cy="4652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80579" y="0"/>
            <a:ext cx="302358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Суперигра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35729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928794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Б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500298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В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71802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Г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Д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21481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Е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786314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Ё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357818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Ж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929322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З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500826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И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07233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Й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35729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К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928794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Л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500298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М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071802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Н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3306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О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21481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П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786314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Р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357818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С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929322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Т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500826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У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07233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Ф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35729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Х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928794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Ц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500298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Ч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071802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Ш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3643306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Щ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21481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Ъ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786314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Ы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357818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Ь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929322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Э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500826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Ю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07233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Я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429124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А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5000628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Р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5572132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Х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6143636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И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6715140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М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7286644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Е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7858148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Д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3" name="Скругленный прямоугольник 82">
            <a:hlinkClick r:id="" action="ppaction://hlinkshowjump?jump=previousslide"/>
          </p:cNvPr>
          <p:cNvSpPr/>
          <p:nvPr/>
        </p:nvSpPr>
        <p:spPr>
          <a:xfrm>
            <a:off x="5857884" y="928670"/>
            <a:ext cx="3000396" cy="50006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Вспомнить вопрос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9461" name="ShockwaveFlash1" r:id="rId2" imgW="3563790" imgH="3860207"/>
        </mc:Choice>
        <mc:Fallback>
          <p:control name="ShockwaveFlash1" r:id="rId2" imgW="3563790" imgH="3860207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3563938" cy="3860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9" grpId="0" animBg="1"/>
      <p:bldP spid="50" grpId="0" animBg="1"/>
      <p:bldP spid="51" grpId="0" animBg="1"/>
      <p:bldP spid="53" grpId="0" animBg="1"/>
      <p:bldP spid="54" grpId="0" animBg="1"/>
      <p:bldP spid="55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013176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rgbClr val="FF0000"/>
                </a:solidFill>
              </a:rPr>
              <a:t>Поздравляю с окончанием изучения курса математики 5 класса!!!</a:t>
            </a:r>
            <a:endParaRPr lang="ru-RU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72066" y="1142984"/>
            <a:ext cx="378621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простом и сложном,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 истинном и ложном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Истории правдивые,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Серьезные, шутливые,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 опыты начальные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про умы пытливые,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 важные события-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Великие открытия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Сегодня мы расскажем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чудеса покажем.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0_3a851_7fc63923_L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224" y="1071546"/>
            <a:ext cx="4076700" cy="47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3945" y="0"/>
            <a:ext cx="615687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первого тура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928670"/>
            <a:ext cx="5286412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Этот инструмент, по утверждению римского поэта Овидия, жившего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веке, был изобретен еще в Древней Греции. </a:t>
            </a:r>
          </a:p>
        </p:txBody>
      </p:sp>
      <p:pic>
        <p:nvPicPr>
          <p:cNvPr id="5" name="Рисунок 4" descr="school21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7049" y="1714488"/>
            <a:ext cx="3156444" cy="4652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72133" y="0"/>
            <a:ext cx="35718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Первый тур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29124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Ц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628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И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72132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Р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43636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К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15140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У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86644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Л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Ь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35729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928794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Б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500298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В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71802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Г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643306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Д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21481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Е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786314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Ё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357818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Ж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929322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З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500826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И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07233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Й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35729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К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1928794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Л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500298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М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3071802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Н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643306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О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21481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П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786314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Р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5357818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С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5929322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Т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6500826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У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707233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Ф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35729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Х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928794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Ц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500298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Ч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071802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Ш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3643306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Щ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421481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Ъ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4786314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Ы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5357818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Ь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929322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Э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500826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Ю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707233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Я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8" name="Скругленный прямоугольник 77">
            <a:hlinkClick r:id="" action="ppaction://hlinkshowjump?jump=previousslide"/>
          </p:cNvPr>
          <p:cNvSpPr/>
          <p:nvPr/>
        </p:nvSpPr>
        <p:spPr>
          <a:xfrm>
            <a:off x="5857884" y="928670"/>
            <a:ext cx="3000396" cy="50006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Вспомнить вопрос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0" name="ShockwaveFlash1" r:id="rId2" imgW="3561905" imgH="3860207"/>
        </mc:Choice>
        <mc:Fallback>
          <p:control name="ShockwaveFlash1" r:id="rId2" imgW="3561905" imgH="3860207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3562350" cy="3860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6" grpId="0" animBg="1"/>
      <p:bldP spid="67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5" grpId="0" animBg="1"/>
      <p:bldP spid="76" grpId="0" animBg="1"/>
      <p:bldP spid="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1142984"/>
            <a:ext cx="857256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У одного старика спросили, сколько ему лет. Старик ответил, что неделю назад ему исполнилось 96 лет. Но дней рождения у него было всего 24. Как это понимать?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2290"/>
            <a:ext cx="60053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на смекалку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Рисунок 3" descr="school03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643182"/>
            <a:ext cx="3362325" cy="3943350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5357818" y="3214686"/>
            <a:ext cx="3286148" cy="207170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Старик родился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 </a:t>
            </a:r>
            <a:r>
              <a:rPr lang="ru-RU" sz="3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февраля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3945" y="0"/>
            <a:ext cx="60844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на смекалку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928670"/>
            <a:ext cx="5286412" cy="30469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Это понятие применяется не только в математике. Современная запись определения этого понятия с помощью математических знаков была введена знаменитым немецким математиком XVII века Г.В. Лейбницем. Что это за математическое понятие?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school21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7049" y="1714488"/>
            <a:ext cx="3156444" cy="4652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80579" y="0"/>
            <a:ext cx="316163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Второй тур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35729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928794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Б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500298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В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71802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Г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43306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Д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21481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Е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786314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Ё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357818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Ж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929322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З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500826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И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072330" y="435769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Й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35729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К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928794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Л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500298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М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071802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Н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3306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О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21481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П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786314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Р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357818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С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929322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Т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500826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У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072330" y="507207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Ф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35729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Х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928794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Ц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500298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Ч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071802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Ш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3643306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Щ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21481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Ъ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786314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Ы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357818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Ь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929322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Э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500826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Ю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072330" y="5786454"/>
            <a:ext cx="500066" cy="5715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Я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929058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П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4500562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Р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5072066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О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5643570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П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6215074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О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6786578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Р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7358082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Ц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4" name="Скругленный прямоугольник 83">
            <a:hlinkClick r:id="" action="ppaction://hlinkshowjump?jump=previousslide"/>
          </p:cNvPr>
          <p:cNvSpPr/>
          <p:nvPr/>
        </p:nvSpPr>
        <p:spPr>
          <a:xfrm>
            <a:off x="5857884" y="928670"/>
            <a:ext cx="3000396" cy="50006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Вспомнить вопрос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7929586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И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8501090" y="2571744"/>
            <a:ext cx="504000" cy="85725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Я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6389" name="ShockwaveFlash1" r:id="rId2" imgW="3563790" imgH="3860207"/>
        </mc:Choice>
        <mc:Fallback>
          <p:control name="ShockwaveFlash1" r:id="rId2" imgW="3563790" imgH="3860207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3563938" cy="3860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000496" y="857232"/>
            <a:ext cx="4857784" cy="3046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По дороге вдоль кустов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Шло одиннадцать хвостов.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Сосчитать я также смог,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Что шагало тридцать ног.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Это вместе шли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кудa-то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Петухи и поросята.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И вопрос мой к вам таков: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Сколько было петухов?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7185" y="-1"/>
            <a:ext cx="600536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на смекалку</a:t>
            </a:r>
          </a:p>
        </p:txBody>
      </p:sp>
      <p:pic>
        <p:nvPicPr>
          <p:cNvPr id="4" name="Рисунок 3" descr="school03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643182"/>
            <a:ext cx="3362325" cy="3943350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4786314" y="4286256"/>
            <a:ext cx="3286148" cy="207170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 петухов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3946" y="0"/>
            <a:ext cx="629326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третьего тура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928670"/>
            <a:ext cx="5715040" cy="52629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Этот ученый считается родоначальником греческой философии и науки. Древнегреческий ученый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Прокл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приписывает ему следующие открытия: того, что диаметр делит круг пополам, о равенстве вертикальных углов, о равенстве углов при основании равнобедренного треугольника и др. Он сделал ряд открытий в области астрономии, установил время равноденствий и солнцестояний. Был причислен к группе «семи мудрецов». Назовите его имя.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school21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556" y="1714488"/>
            <a:ext cx="3156444" cy="4652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632</Words>
  <Application>Microsoft Office PowerPoint</Application>
  <PresentationFormat>Экран (4:3)</PresentationFormat>
  <Paragraphs>257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67</cp:revision>
  <dcterms:modified xsi:type="dcterms:W3CDTF">2020-05-21T06:10:03Z</dcterms:modified>
</cp:coreProperties>
</file>