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0" r:id="rId8"/>
    <p:sldId id="259" r:id="rId9"/>
    <p:sldId id="258" r:id="rId10"/>
    <p:sldId id="267" r:id="rId11"/>
    <p:sldId id="268" r:id="rId12"/>
    <p:sldId id="265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26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1AD3-15E2-4E88-8427-30DD7857612A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F0A24-CC3F-4FC8-B889-ED66B5EC2A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0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1AD3-15E2-4E88-8427-30DD7857612A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F0A24-CC3F-4FC8-B889-ED66B5EC2A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536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1AD3-15E2-4E88-8427-30DD7857612A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F0A24-CC3F-4FC8-B889-ED66B5EC2A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736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1AD3-15E2-4E88-8427-30DD7857612A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F0A24-CC3F-4FC8-B889-ED66B5EC2A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510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1AD3-15E2-4E88-8427-30DD7857612A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F0A24-CC3F-4FC8-B889-ED66B5EC2A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421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1AD3-15E2-4E88-8427-30DD7857612A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F0A24-CC3F-4FC8-B889-ED66B5EC2A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669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1AD3-15E2-4E88-8427-30DD7857612A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F0A24-CC3F-4FC8-B889-ED66B5EC2A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481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1AD3-15E2-4E88-8427-30DD7857612A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F0A24-CC3F-4FC8-B889-ED66B5EC2A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848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1AD3-15E2-4E88-8427-30DD7857612A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F0A24-CC3F-4FC8-B889-ED66B5EC2A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509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1AD3-15E2-4E88-8427-30DD7857612A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F0A24-CC3F-4FC8-B889-ED66B5EC2A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64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1AD3-15E2-4E88-8427-30DD7857612A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F0A24-CC3F-4FC8-B889-ED66B5EC2A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34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01AD3-15E2-4E88-8427-30DD7857612A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F0A24-CC3F-4FC8-B889-ED66B5EC2A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019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«Война и мир» </a:t>
            </a:r>
            <a:br>
              <a:rPr lang="ru-RU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том </a:t>
            </a: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часть 2 </a:t>
            </a:r>
            <a:endParaRPr lang="ru-RU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Проверим знание текста.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07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поразило Пьера в князе Андрее, когда он навестил друга в </a:t>
            </a:r>
            <a:r>
              <a:rPr lang="ru-RU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Богучарове</a:t>
            </a:r>
            <a:r>
              <a:rPr lang="ru-RU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ru-RU" sz="36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Слова были ласковы, улыбка была на губах и лице князя Андрея, но взгляд был потухший, мёртвый, которому, несмотря на видимое желание, князь Андрей не мог придать радостного и весёлого блеска</a:t>
            </a:r>
            <a:r>
              <a:rPr lang="ru-RU" sz="36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36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326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4807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проснулось в душе Андрея Болконского, когда он вновь увидел в первый раз, после Аустерлица, то высокое, вечное небо, которое он видел лежа на </a:t>
            </a:r>
            <a:r>
              <a:rPr lang="ru-RU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Аустерлицком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поле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ru-RU" sz="36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…Андрей</a:t>
            </a:r>
            <a:r>
              <a:rPr lang="ru-RU" sz="36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и, выходя с парома, </a:t>
            </a:r>
            <a:r>
              <a:rPr lang="ru-RU" sz="36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ru-RU" sz="36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поглядел на </a:t>
            </a:r>
            <a:r>
              <a:rPr lang="ru-RU" sz="36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небо… и </a:t>
            </a:r>
            <a:r>
              <a:rPr lang="ru-RU" sz="36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первый раз после </a:t>
            </a:r>
            <a:r>
              <a:rPr lang="ru-RU" sz="36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Аустерлица…. </a:t>
            </a:r>
            <a:r>
              <a:rPr lang="ru-RU" sz="36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увидал то высокое, вечное </a:t>
            </a:r>
            <a:r>
              <a:rPr lang="ru-RU" sz="36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небо… </a:t>
            </a:r>
            <a:r>
              <a:rPr lang="ru-RU" sz="36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что-то давно заснувшее, что-то лучшее, что было в нем, вдруг радостно и молодо проснулось в его душе. </a:t>
            </a:r>
            <a:endParaRPr lang="ru-RU" sz="3600" b="1" i="1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Свидание </a:t>
            </a:r>
            <a:r>
              <a:rPr lang="ru-RU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 Пьером было для князя Андрея эпохой, с которой началась хотя во внешности и та же самая, но во внутреннем мире его новая жизнь.</a:t>
            </a:r>
          </a:p>
        </p:txBody>
      </p:sp>
    </p:spTree>
    <p:extLst>
      <p:ext uri="{BB962C8B-B14F-4D97-AF65-F5344CB8AC3E}">
        <p14:creationId xmlns:p14="http://schemas.microsoft.com/office/powerpoint/2010/main" val="3867455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9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За </a:t>
            </a:r>
            <a:r>
              <a:rPr lang="ru-RU" sz="39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что Денисова хотели отдать под суд? </a:t>
            </a:r>
          </a:p>
          <a:p>
            <a:pPr marL="0" indent="0">
              <a:buNone/>
            </a:pPr>
            <a:r>
              <a:rPr lang="ru-RU" sz="39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Какое </a:t>
            </a:r>
            <a:r>
              <a:rPr lang="ru-RU" sz="39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важное историческое событие произошло в Тильзите?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432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Какое </a:t>
            </a:r>
            <a:r>
              <a:rPr lang="ru-RU" sz="9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средство художественной выразительности используется в данном отрывке: </a:t>
            </a:r>
            <a:endParaRPr lang="ru-RU" sz="9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Ростов долго стоял у угла, издалека глядя на пирующих. В уме его происходила мучительная работа, которую он никак не мог довести до конца. В душе поднимались страшные сомнения. То ему вспоминался Денисов с своим изменившимся выражением, с своей покорностью и весь госпиталь с этими оторванными руками и ногами, с этой грязью и болезнями. Ему так живо казалось, что он теперь чувствует этот больничный запах мертвого тела, что он оглядывался, чтобы понять, откуда мог происходить этот запах. То ему вспоминался этот самодовольный Бонапарте с своей белой ручкой, который был теперь император, которого любит и уважает император Александр. Для чего же оторванные руки, ноги, убитые люди? То вспоминался ему награжденный Лазарев и Денисов, наказанный и непрощенный. Он заставал себя на таких странных мыслях, что пугался их»?</a:t>
            </a:r>
          </a:p>
          <a:p>
            <a:pPr marL="0" indent="0">
              <a:buNone/>
            </a:pP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12231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Какому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герою приходят в голову мысли: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ru-RU" sz="36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“Что дурно? Что хорошо? Что надо любить, что надо ненавидеть? </a:t>
            </a:r>
            <a:r>
              <a:rPr lang="ru-RU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чего нужно жить и что такое я?</a:t>
            </a:r>
            <a:r>
              <a:rPr lang="ru-RU" sz="36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Что такое жизнь, что такое смерть? Какая сила управляет всем?” </a:t>
            </a:r>
            <a:endParaRPr lang="ru-RU" sz="36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7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Пьеру</a:t>
            </a:r>
            <a:endParaRPr lang="ru-RU" sz="72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33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кем познакомился Пьер, задержавшись на станции в Торжке? </a:t>
            </a:r>
            <a:endParaRPr lang="ru-RU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Осип 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Алексеевич </a:t>
            </a:r>
            <a:r>
              <a:rPr lang="ru-RU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Баздеев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</a:p>
          <a:p>
            <a:pPr marL="0" indent="0" algn="ctr">
              <a:buNone/>
            </a:pP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один 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из известнейших 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масонов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amazonas160.jpg"/>
          <p:cNvPicPr>
            <a:picLocks noChangeAspect="1"/>
          </p:cNvPicPr>
          <p:nvPr/>
        </p:nvPicPr>
        <p:blipFill>
          <a:blip r:embed="rId2">
            <a:lum bright="40000"/>
          </a:blip>
          <a:stretch>
            <a:fillRect/>
          </a:stretch>
        </p:blipFill>
        <p:spPr>
          <a:xfrm>
            <a:off x="7803" y="6061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71604" y="1714488"/>
            <a:ext cx="625806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Масонство</a:t>
            </a:r>
            <a:endParaRPr lang="ru-RU" sz="96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54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amazonas160.jpg"/>
          <p:cNvPicPr>
            <a:picLocks noChangeAspect="1"/>
          </p:cNvPicPr>
          <p:nvPr/>
        </p:nvPicPr>
        <p:blipFill>
          <a:blip r:embed="rId2">
            <a:lum bright="40000"/>
          </a:blip>
          <a:srcRect l="2868" r="81591"/>
          <a:stretch>
            <a:fillRect/>
          </a:stretch>
        </p:blipFill>
        <p:spPr>
          <a:xfrm>
            <a:off x="0" y="0"/>
            <a:ext cx="1428760" cy="68580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001156" cy="37240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          </a:t>
            </a:r>
            <a:r>
              <a:rPr lang="ru-RU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Масо́нство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— нравственно-этическое движение, возникшее в </a:t>
            </a:r>
            <a:r>
              <a:rPr lang="ru-RU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XVIII веке в виде закрытой организации с ритуалами и символикой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частично заимствованной из христианства.   </a:t>
            </a:r>
          </a:p>
          <a:p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Название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масон или франкмасон происходит от фр. franc-maçon (в старофранцузском masson, англ. freemason), употребляется также буквальный перевод этого названия — </a:t>
            </a:r>
            <a:r>
              <a:rPr lang="ru-RU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вольный каменщик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Девиз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масонства – 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«СВОБОДА, РАВЕНСТВО, БРАТСТВО».</a:t>
            </a:r>
            <a:endParaRPr lang="ru-RU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pic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4316" y="4071918"/>
            <a:ext cx="2519684" cy="2786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96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amazonas160.jpg"/>
          <p:cNvPicPr>
            <a:picLocks noChangeAspect="1"/>
          </p:cNvPicPr>
          <p:nvPr/>
        </p:nvPicPr>
        <p:blipFill>
          <a:blip r:embed="rId2">
            <a:lum bright="40000"/>
          </a:blip>
          <a:srcRect l="2868" r="81591"/>
          <a:stretch>
            <a:fillRect/>
          </a:stretch>
        </p:blipFill>
        <p:spPr>
          <a:xfrm>
            <a:off x="0" y="0"/>
            <a:ext cx="1428760" cy="68580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43042" y="214290"/>
            <a:ext cx="7143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Символика и терминология масонства ведёт начало от орудий труда каменщиков-строителей средневековых соборов в Европе, которые были первыми т. н. «братьями» движения. </a:t>
            </a:r>
          </a:p>
          <a:p>
            <a:r>
              <a:rPr lang="ru-RU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Мастерок, циркуль, отвес, фартук и др. толкуются масонами в символическом смысле и используются для изложения масонской нравственно-этической системы.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Kell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3108" y="3286124"/>
            <a:ext cx="2957514" cy="1866239"/>
          </a:xfrm>
          <a:prstGeom prst="rect">
            <a:avLst/>
          </a:prstGeom>
        </p:spPr>
      </p:pic>
      <p:pic>
        <p:nvPicPr>
          <p:cNvPr id="6" name="Рисунок 5" descr="200px-Zircull-m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3108" y="5643578"/>
            <a:ext cx="2931123" cy="967271"/>
          </a:xfrm>
          <a:prstGeom prst="rect">
            <a:avLst/>
          </a:prstGeom>
        </p:spPr>
      </p:pic>
      <p:pic>
        <p:nvPicPr>
          <p:cNvPr id="7" name="Рисунок 6" descr="180px-Plumb_bob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00760" y="3143248"/>
            <a:ext cx="2286000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0419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4807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Формулировка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целей этого общества: </a:t>
            </a:r>
            <a:r>
              <a:rPr lang="ru-RU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очищая и исправляя сердце и разум отдельных членов общества, </a:t>
            </a:r>
            <a:endParaRPr lang="ru-RU" sz="3600" b="1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исправить </a:t>
            </a:r>
            <a:r>
              <a:rPr lang="ru-RU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человеческий род и </a:t>
            </a:r>
            <a:r>
              <a:rPr lang="ru-RU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противоборствовать </a:t>
            </a:r>
            <a:r>
              <a:rPr lang="ru-RU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злу, царствующему в мире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</a:t>
            </a:r>
            <a:endParaRPr lang="ru-RU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85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После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принятия </a:t>
            </a:r>
            <a:r>
              <a:rPr lang="ru-RU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масоны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Пьер уезжает в свои имения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Какие </a:t>
            </a:r>
            <a:r>
              <a:rPr lang="ru-RU" sz="36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преобразования </a:t>
            </a:r>
            <a:r>
              <a:rPr lang="ru-RU" sz="36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хочет </a:t>
            </a:r>
            <a:r>
              <a:rPr lang="ru-RU" sz="36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совершить Пьер? </a:t>
            </a:r>
          </a:p>
          <a:p>
            <a:pPr marL="0" indent="0">
              <a:buNone/>
            </a:pPr>
            <a:r>
              <a:rPr lang="ru-RU" sz="3600" dirty="0" smtClean="0"/>
              <a:t>  </a:t>
            </a:r>
            <a:r>
              <a:rPr lang="ru-RU" sz="36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… должны быть приняты </a:t>
            </a:r>
            <a:r>
              <a:rPr lang="ru-RU" sz="36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меры для </a:t>
            </a:r>
            <a:r>
              <a:rPr lang="ru-RU" sz="36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освобождения </a:t>
            </a:r>
            <a:r>
              <a:rPr lang="ru-RU" sz="36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крестьян от крепостной </a:t>
            </a:r>
            <a:r>
              <a:rPr lang="ru-RU" sz="36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зависимости…</a:t>
            </a:r>
          </a:p>
          <a:p>
            <a:pPr marL="0" indent="0">
              <a:buNone/>
            </a:pPr>
            <a:r>
              <a:rPr lang="ru-RU" sz="36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женщины </a:t>
            </a:r>
            <a:r>
              <a:rPr lang="ru-RU" sz="36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 детьми не должны посылаться на </a:t>
            </a:r>
            <a:r>
              <a:rPr lang="ru-RU" sz="36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работы…</a:t>
            </a:r>
          </a:p>
          <a:p>
            <a:pPr marL="0" indent="0">
              <a:buNone/>
            </a:pPr>
            <a:r>
              <a:rPr lang="ru-RU" sz="36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каждом имении должны быть учреждены больницы, приюты и </a:t>
            </a:r>
            <a:r>
              <a:rPr lang="ru-RU" sz="36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школы…</a:t>
            </a:r>
            <a:endParaRPr lang="ru-RU" sz="3600" b="1" i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54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Кто 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 знал, что </a:t>
            </a:r>
            <a:endParaRPr lang="ru-RU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священник, встретивший его с крестом, отягощал мужиков своими </a:t>
            </a:r>
            <a:r>
              <a:rPr lang="ru-RU" sz="40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поборами… </a:t>
            </a:r>
            <a:r>
              <a:rPr lang="ru-RU" sz="40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ученики </a:t>
            </a:r>
            <a:r>
              <a:rPr lang="ru-RU" sz="40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ru-RU" sz="40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были откупаемы </a:t>
            </a:r>
            <a:r>
              <a:rPr lang="ru-RU" sz="40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родителями</a:t>
            </a:r>
            <a:r>
              <a:rPr lang="ru-RU" sz="40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»? </a:t>
            </a:r>
            <a:endParaRPr lang="ru-RU" sz="4000" b="1" i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Пьер</a:t>
            </a:r>
            <a:endParaRPr lang="ru-RU" sz="4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54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Кто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из героев романа рассуждает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Жить для себя, избегая только этих двух зол: вот вся моя мудрость теперь» </a:t>
            </a:r>
            <a:endParaRPr lang="ru-RU" sz="3600" b="1" i="1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Я </a:t>
            </a:r>
            <a:r>
              <a:rPr lang="ru-RU" sz="36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жил для славы. (Ведь что же слава? та же любовь к другим, желание сделать для них что-нибудь, желание их похвалы.) </a:t>
            </a:r>
            <a:r>
              <a:rPr lang="ru-RU" sz="36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6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 тех пор стал спокойнее, как живу </a:t>
            </a:r>
            <a:r>
              <a:rPr lang="ru-RU" sz="36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6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одного </a:t>
            </a:r>
            <a:r>
              <a:rPr lang="ru-RU" sz="36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себя…</a:t>
            </a:r>
            <a:r>
              <a:rPr lang="ru-RU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  </a:t>
            </a:r>
          </a:p>
          <a:p>
            <a:pPr marL="0" indent="0" algn="ctr">
              <a:buNone/>
            </a:pPr>
            <a:r>
              <a:rPr lang="ru-RU" sz="36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князь Андрей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54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707</Words>
  <Application>Microsoft Office PowerPoint</Application>
  <PresentationFormat>Экран (4:3)</PresentationFormat>
  <Paragraphs>39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«Война и мир»   том II часть 2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«Война и мир»   том II часть 2</dc:title>
  <dc:creator>user</dc:creator>
  <cp:lastModifiedBy>user</cp:lastModifiedBy>
  <cp:revision>5</cp:revision>
  <dcterms:created xsi:type="dcterms:W3CDTF">2018-03-15T17:21:24Z</dcterms:created>
  <dcterms:modified xsi:type="dcterms:W3CDTF">2018-03-15T18:05:41Z</dcterms:modified>
</cp:coreProperties>
</file>