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62" r:id="rId3"/>
    <p:sldId id="346" r:id="rId4"/>
    <p:sldId id="409" r:id="rId5"/>
    <p:sldId id="40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52D"/>
    <a:srgbClr val="F3F6CB"/>
    <a:srgbClr val="9AB44D"/>
    <a:srgbClr val="7E0000"/>
    <a:srgbClr val="E8EAC9"/>
    <a:srgbClr val="FFFFFF"/>
    <a:srgbClr val="62CA76"/>
    <a:srgbClr val="066C45"/>
    <a:srgbClr val="DCEBD6"/>
    <a:srgbClr val="00A1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6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7139" y="550868"/>
            <a:ext cx="3362325" cy="5715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720000"/>
            <a:ext cx="9144000" cy="1656184"/>
          </a:xfrm>
          <a:prstGeom prst="rect">
            <a:avLst/>
          </a:prstGeom>
          <a:solidFill>
            <a:srgbClr val="70752D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7160445" y="6401076"/>
            <a:ext cx="1983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Знак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70752D"/>
                </a:solidFill>
                <a:latin typeface="Arial Black" pitchFamily="34" charset="0"/>
              </a:rPr>
              <a:t>СОСТАВЛЕНИЕ ТАБЛИЦ.</a:t>
            </a:r>
            <a:endParaRPr lang="ru-RU" sz="2400" dirty="0">
              <a:solidFill>
                <a:srgbClr val="70752D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70752D"/>
                  </a:solidFill>
                </a:ln>
                <a:solidFill>
                  <a:schemeClr val="bg1"/>
                </a:solidFill>
                <a:effectLst/>
              </a:rPr>
              <a:t>ТАБЛИЦЫ И ДИАГРАММЫ</a:t>
            </a:r>
            <a:endParaRPr lang="ru-RU" sz="1800" dirty="0">
              <a:ln>
                <a:solidFill>
                  <a:srgbClr val="70752D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7075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Как составлять таблицы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5936" y="576430"/>
            <a:ext cx="46089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Часто приходится не только пользоваться готовыми таблицами, но и составлять их самим.</a:t>
            </a:r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     </a:t>
            </a:r>
            <a:r>
              <a:rPr lang="ru-RU" sz="2800" dirty="0" smtClean="0">
                <a:solidFill>
                  <a:srgbClr val="C00000"/>
                </a:solidFill>
              </a:rPr>
              <a:t>Определи свою цель на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     уроке.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2F5CA"/>
              </a:clrFrom>
              <a:clrTo>
                <a:srgbClr val="F2F5C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" y="576000"/>
            <a:ext cx="3810000" cy="19716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252" y="2540925"/>
            <a:ext cx="38100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70752D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Как составлять таблицы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2000"/>
            <a:ext cx="9144000" cy="48463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1285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70752D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Турнирные таблицы (пример 2)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413308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917410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70752D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Таблицы в наших играх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936" y="692696"/>
            <a:ext cx="8644337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ContrastingRightFacing">
              <a:rot lat="20885726" lon="20316383" rev="463457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Провести </a:t>
            </a:r>
            <a:r>
              <a:rPr lang="ru-RU" sz="2800" dirty="0" smtClean="0"/>
              <a:t>со своими близкими турнир и </a:t>
            </a:r>
            <a:r>
              <a:rPr lang="ru-RU" sz="2800" dirty="0"/>
              <a:t>составить турнирную таблицу игры в «Крестики – нолики».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79512" y="5511369"/>
            <a:ext cx="8784976" cy="1569660"/>
            <a:chOff x="179512" y="4406340"/>
            <a:chExt cx="8784976" cy="156966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156966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70752D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70752D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У</a:t>
              </a:r>
              <a:r>
                <a:rPr lang="ru-RU" sz="2400" dirty="0"/>
                <a:t>:</a:t>
              </a:r>
              <a:r>
                <a:rPr lang="ru-RU" sz="2400" dirty="0" smtClean="0"/>
                <a:t> стр. 205, 2 фрагмент – читать</a:t>
              </a:r>
              <a:r>
                <a:rPr lang="ru-RU" sz="2400" dirty="0" smtClean="0"/>
                <a:t>.</a:t>
              </a:r>
              <a:r>
                <a:rPr lang="ru-RU" sz="2400" dirty="0" smtClean="0"/>
                <a:t> </a:t>
              </a:r>
              <a:endParaRPr lang="ru-RU" sz="2400" dirty="0" smtClean="0"/>
            </a:p>
            <a:p>
              <a:r>
                <a:rPr lang="ru-RU" sz="2400" dirty="0" smtClean="0"/>
                <a:t>Решить :</a:t>
              </a:r>
              <a:r>
                <a:rPr lang="ru-RU" sz="2400" dirty="0" smtClean="0"/>
                <a:t>№727 и   № 728 </a:t>
              </a:r>
            </a:p>
            <a:p>
              <a:endParaRPr lang="ru-RU" sz="2400" dirty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0232" y="4797152"/>
            <a:ext cx="2190750" cy="9525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2436" y="2349188"/>
            <a:ext cx="23812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373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4983</TotalTime>
  <Words>84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ТАБЛИЦЫ И ДИАГРАММЫ</vt:lpstr>
      <vt:lpstr>Как составлять таблицы</vt:lpstr>
      <vt:lpstr>Как составлять таблицы</vt:lpstr>
      <vt:lpstr>Турнирные таблицы (пример 2)</vt:lpstr>
      <vt:lpstr>Таблицы в наших играх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672</cp:revision>
  <dcterms:created xsi:type="dcterms:W3CDTF">2015-06-18T09:54:57Z</dcterms:created>
  <dcterms:modified xsi:type="dcterms:W3CDTF">2020-05-14T05:59:14Z</dcterms:modified>
</cp:coreProperties>
</file>