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362" r:id="rId3"/>
    <p:sldId id="491" r:id="rId4"/>
    <p:sldId id="492" r:id="rId5"/>
    <p:sldId id="478" r:id="rId6"/>
    <p:sldId id="493" r:id="rId7"/>
    <p:sldId id="40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C45"/>
    <a:srgbClr val="267034"/>
    <a:srgbClr val="FFFFFF"/>
    <a:srgbClr val="EAE5CA"/>
    <a:srgbClr val="82E880"/>
    <a:srgbClr val="D3DFBF"/>
    <a:srgbClr val="F0F4FA"/>
    <a:srgbClr val="D8E2F4"/>
    <a:srgbClr val="FFFFCC"/>
    <a:srgbClr val="E5EBF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03E8-1498-4CFE-B1D5-A78ACE61EC2B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E8E5-2E9B-4F3A-B7BD-ABB0AB5A4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9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540196"/>
            <a:ext cx="28575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692741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66C45"/>
                </a:solidFill>
                <a:latin typeface="Arial Black" pitchFamily="34" charset="0"/>
              </a:rPr>
              <a:t>НАХОЖДЕНИЕ ЧАСТИ ЦЕЛОГО.</a:t>
            </a:r>
            <a:endParaRPr lang="ru-RU" sz="2400" dirty="0">
              <a:solidFill>
                <a:srgbClr val="066C45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66C45"/>
                  </a:solidFill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sz="1800" dirty="0">
              <a:ln>
                <a:solidFill>
                  <a:srgbClr val="066C45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Чем занимаемся на уроке?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3574" y="3140968"/>
            <a:ext cx="9000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Как вы знаете, дроби в математике используются для того, чтобы кратко обозначать часть величины, которая рассматривается. Если речь идет о части, то обязательно есть и целое – то, от чего берется соответствующая часть. </a:t>
            </a:r>
            <a:r>
              <a:rPr lang="ru-RU" sz="2400" dirty="0" smtClean="0">
                <a:solidFill>
                  <a:srgbClr val="C00000"/>
                </a:solidFill>
              </a:rPr>
              <a:t>Зная целое, нужно уметь находить его часть, указанную соответствующей дробью</a:t>
            </a:r>
            <a:r>
              <a:rPr lang="ru-RU" sz="2400" dirty="0" smtClean="0"/>
              <a:t>, и, наоборот, по известной части «восстанавливать» целое.</a:t>
            </a:r>
            <a:endParaRPr lang="ru-RU" sz="24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E1F0D9"/>
              </a:clrFrom>
              <a:clrTo>
                <a:srgbClr val="E1F0D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00" y="576000"/>
            <a:ext cx="428625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Нахождение части целого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40000"/>
            <a:ext cx="1905000" cy="45815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16000" y="1044000"/>
            <a:ext cx="7048500" cy="40481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858262"/>
            <a:ext cx="361950" cy="371475"/>
          </a:xfrm>
          <a:prstGeom prst="rect">
            <a:avLst/>
          </a:prstGeom>
          <a:effectLst>
            <a:outerShdw blurRad="88900" dist="1270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70761"/>
            <a:ext cx="9144000" cy="123031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076648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1113" y="1043999"/>
            <a:ext cx="6858000" cy="31146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Нахождение части целого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858262"/>
            <a:ext cx="361950" cy="371475"/>
          </a:xfrm>
          <a:prstGeom prst="rect">
            <a:avLst/>
          </a:prstGeom>
          <a:effectLst>
            <a:outerShdw blurRad="88900" dist="1270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01113" y="4354762"/>
            <a:ext cx="6858000" cy="15335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043999"/>
            <a:ext cx="1762125" cy="338137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540739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Упражнения 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16" name="TextBox 15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26703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647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7308304" y="2124000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4008887" y="2124000"/>
                <a:ext cx="3083946" cy="7920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32∙ </m:t>
                      </m:r>
                      <m:f>
                        <m:fPr>
                          <m:ctrlPr>
                            <a:rPr lang="ru-RU" sz="240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ru-RU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dirty="0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 =24 ученика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887" y="2124000"/>
                <a:ext cx="3083946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188000"/>
            <a:ext cx="9144000" cy="84124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413110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24000"/>
            <a:ext cx="9144000" cy="486460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Упражнения 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Практикум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16" name="TextBox 15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3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rgbClr val="267034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/>
                  </a:solidFill>
                </a:rPr>
                <a:t>№ 648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7117913" y="2348880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56705" y="2924944"/>
                <a:ext cx="8960449" cy="122413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1) 1 −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8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=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 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такая часть чистых страниц</a:t>
                </a:r>
              </a:p>
              <a:p>
                <a:pPr/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2) 24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9 −чистых страниц.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5" y="2924944"/>
                <a:ext cx="8960449" cy="1224136"/>
              </a:xfrm>
              <a:prstGeom prst="rect">
                <a:avLst/>
              </a:prstGeom>
              <a:blipFill rotWithShape="1">
                <a:blip r:embed="rId4"/>
                <a:stretch>
                  <a:fillRect l="-1020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14817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Итоги занятия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81875" y="5435325"/>
            <a:ext cx="8784976" cy="1200329"/>
            <a:chOff x="179512" y="4406340"/>
            <a:chExt cx="8784976" cy="1200329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120032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66C45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066C45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У:  стр. 176, фрагмент 1 – читать; «Вопросы и задания» №1, </a:t>
              </a:r>
            </a:p>
            <a:p>
              <a:r>
                <a:rPr lang="ru-RU" sz="2400" dirty="0" smtClean="0"/>
                <a:t>№ 647(б), </a:t>
              </a:r>
              <a:r>
                <a:rPr lang="ru-RU" sz="2400" dirty="0" smtClean="0"/>
                <a:t>649 (б).</a:t>
              </a:r>
              <a:endParaRPr lang="ru-RU" sz="2400" dirty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780260"/>
            <a:ext cx="2190750" cy="9525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4111805" y="702521"/>
            <a:ext cx="4855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rgbClr val="FFFFFF"/>
                  </a:glow>
                </a:effectLst>
              </a:rPr>
              <a:t>Какая часть целого?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875" y="702521"/>
            <a:ext cx="4102093" cy="473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627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7736</TotalTime>
  <Words>130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ДЕЙСТВИЯ С ДРОБЯМИ</vt:lpstr>
      <vt:lpstr>Чем занимаемся на уроке?</vt:lpstr>
      <vt:lpstr>Нахождение части целого</vt:lpstr>
      <vt:lpstr>Нахождение части целого</vt:lpstr>
      <vt:lpstr>Упражнения </vt:lpstr>
      <vt:lpstr>Упражнения </vt:lpstr>
      <vt:lpstr>Итоги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1039</cp:revision>
  <dcterms:created xsi:type="dcterms:W3CDTF">2015-06-18T09:54:57Z</dcterms:created>
  <dcterms:modified xsi:type="dcterms:W3CDTF">2020-03-30T03:50:08Z</dcterms:modified>
</cp:coreProperties>
</file>