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62" r:id="rId3"/>
    <p:sldId id="420" r:id="rId4"/>
    <p:sldId id="382" r:id="rId5"/>
    <p:sldId id="430" r:id="rId6"/>
    <p:sldId id="429" r:id="rId7"/>
    <p:sldId id="40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752D"/>
    <a:srgbClr val="9AB44D"/>
    <a:srgbClr val="FFFFFF"/>
    <a:srgbClr val="7E0000"/>
    <a:srgbClr val="E8EAC9"/>
    <a:srgbClr val="62CA76"/>
    <a:srgbClr val="066C45"/>
    <a:srgbClr val="DCEBD6"/>
    <a:srgbClr val="00A19C"/>
    <a:srgbClr val="11FFF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64" autoAdjust="0"/>
    <p:restoredTop sz="94660"/>
  </p:normalViewPr>
  <p:slideViewPr>
    <p:cSldViewPr>
      <p:cViewPr>
        <p:scale>
          <a:sx n="70" d="100"/>
          <a:sy n="70" d="100"/>
        </p:scale>
        <p:origin x="-124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A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564516"/>
            <a:ext cx="2876550" cy="5715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720000"/>
            <a:ext cx="9144000" cy="1656184"/>
          </a:xfrm>
          <a:prstGeom prst="rect">
            <a:avLst/>
          </a:prstGeom>
          <a:solidFill>
            <a:srgbClr val="70752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7160445" y="6401076"/>
            <a:ext cx="1983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Метапредмет – Знак</a:t>
            </a:r>
            <a:endParaRPr lang="ru-RU" sz="1600" dirty="0"/>
          </a:p>
        </p:txBody>
      </p:sp>
      <p:sp>
        <p:nvSpPr>
          <p:cNvPr id="16" name="TextBox 14"/>
          <p:cNvSpPr txBox="1"/>
          <p:nvPr/>
        </p:nvSpPr>
        <p:spPr>
          <a:xfrm>
            <a:off x="165736" y="792000"/>
            <a:ext cx="897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70752D"/>
                </a:solidFill>
                <a:latin typeface="Arial Black" pitchFamily="34" charset="0"/>
              </a:rPr>
              <a:t>ПИРАМИДА</a:t>
            </a:r>
            <a:endParaRPr lang="ru-RU" sz="2400" dirty="0">
              <a:solidFill>
                <a:srgbClr val="70752D"/>
              </a:solidFill>
              <a:latin typeface="Arial Black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43240"/>
            <a:ext cx="9144000" cy="54876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n>
                  <a:solidFill>
                    <a:srgbClr val="70752D"/>
                  </a:solidFill>
                </a:ln>
                <a:solidFill>
                  <a:schemeClr val="bg1"/>
                </a:solidFill>
                <a:effectLst/>
              </a:rPr>
              <a:t>МНОГОГРАННИКИ</a:t>
            </a:r>
            <a:endParaRPr lang="ru-RU" sz="1800" dirty="0">
              <a:ln>
                <a:solidFill>
                  <a:srgbClr val="70752D"/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895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Ключевое слово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084" y="540000"/>
            <a:ext cx="8856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Форму </a:t>
            </a:r>
            <a:r>
              <a:rPr lang="ru-RU" sz="2400" b="1" dirty="0" smtClean="0"/>
              <a:t>пирамид имели </a:t>
            </a:r>
            <a:r>
              <a:rPr lang="ru-RU" sz="2400" dirty="0" smtClean="0"/>
              <a:t>гробницы фараонов в Древнем Египте. Древнеегипетские пирамиды сохранились до наших дней. Одна из самых знаменитых – пирамида Хеопса, высота которой достигает 147 м. сооружения, похожие на египетские пирамиды, строили и древние майя, жившие на американском континенте. Их храмы имели форму </a:t>
            </a:r>
            <a:r>
              <a:rPr lang="ru-RU" sz="2400" i="1" dirty="0" smtClean="0"/>
              <a:t>усеченной пирамиды.</a:t>
            </a:r>
            <a:endParaRPr lang="ru-RU" sz="2400" i="1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113" y="2848324"/>
            <a:ext cx="6336704" cy="335845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21377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Пирамида 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79512" y="594301"/>
            <a:ext cx="2358951" cy="622149"/>
            <a:chOff x="251520" y="648000"/>
            <a:chExt cx="2358951" cy="622149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224000" y="648000"/>
              <a:ext cx="1386471" cy="432048"/>
            </a:xfrm>
            <a:prstGeom prst="rect">
              <a:avLst/>
            </a:prstGeom>
            <a:solidFill>
              <a:srgbClr val="70752D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chemeClr val="bg1"/>
                  </a:solidFill>
                </a:rPr>
                <a:t>Стр. 191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51520" y="648000"/>
              <a:ext cx="864096" cy="622149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1413111"/>
            <a:ext cx="6667500" cy="2286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2673" y="1216450"/>
            <a:ext cx="361950" cy="371475"/>
          </a:xfrm>
          <a:prstGeom prst="rect">
            <a:avLst/>
          </a:prstGeo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clrChange>
              <a:clrFrom>
                <a:srgbClr val="FAF9FE"/>
              </a:clrFrom>
              <a:clrTo>
                <a:srgbClr val="FA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80" y="5082475"/>
            <a:ext cx="5715000" cy="12858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6272" y="3645024"/>
            <a:ext cx="56886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Простейшей пирамидой является треугольная пирамида. Все ее грани – треугольники, и каждая из них может считаться ее основанием. У треугольной пирамиды 4 грани, 6 ребер и 4 вершины</a:t>
            </a:r>
            <a:endParaRPr lang="ru-RU" sz="2000" dirty="0"/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10475" y="3850017"/>
            <a:ext cx="3183470" cy="2464916"/>
          </a:xfrm>
          <a:prstGeom prst="rect">
            <a:avLst/>
          </a:prstGeom>
          <a:ln>
            <a:solidFill>
              <a:srgbClr val="9AB44D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599393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68760"/>
            <a:ext cx="9144000" cy="401421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Изображаем пирамиду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685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059296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Изображаем пирамиду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686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7" name="Скругленный прямоугольник 46"/>
          <p:cNvSpPr/>
          <p:nvPr/>
        </p:nvSpPr>
        <p:spPr>
          <a:xfrm>
            <a:off x="7236296" y="5589240"/>
            <a:ext cx="1584184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решение</a:t>
            </a:r>
            <a:endParaRPr lang="ru-RU" sz="2400" dirty="0">
              <a:solidFill>
                <a:srgbClr val="70752D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50" y="1338262"/>
            <a:ext cx="8572500" cy="41814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0" name="Прямоугольник 19"/>
          <p:cNvSpPr/>
          <p:nvPr/>
        </p:nvSpPr>
        <p:spPr>
          <a:xfrm>
            <a:off x="3851920" y="2636912"/>
            <a:ext cx="2736304" cy="2592288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6379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Вопросы и задания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Проверка полученных результатов. Коррекция.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573048"/>
            <a:ext cx="4286250" cy="352425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00000" y="573048"/>
            <a:ext cx="4551614" cy="3524250"/>
          </a:xfrm>
          <a:prstGeom prst="rect">
            <a:avLst/>
          </a:prstGeom>
          <a:ln>
            <a:solidFill>
              <a:srgbClr val="9AB44D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230888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5000" contras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30738" y="3369108"/>
            <a:ext cx="3333750" cy="20002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Итоги нашего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Подведение итогов, рефлексия,  домашнее задание.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79512" y="5423789"/>
            <a:ext cx="8784976" cy="1200329"/>
            <a:chOff x="179512" y="4406340"/>
            <a:chExt cx="8784976" cy="1200329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79512" y="4406340"/>
              <a:ext cx="8784976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A19C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70752D"/>
                  </a:solidFill>
                </a:rPr>
                <a:t>Домашнее </a:t>
              </a:r>
              <a:r>
                <a:rPr lang="ru-RU" sz="2400" b="1" dirty="0" smtClean="0">
                  <a:solidFill>
                    <a:srgbClr val="70752D"/>
                  </a:solidFill>
                </a:rPr>
                <a:t>задание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 smtClean="0"/>
                <a:t>       У: стр. 191, фрагмент 2 – читать; «Вопросы и задания</a:t>
              </a:r>
              <a:r>
                <a:rPr lang="ru-RU" sz="2400" dirty="0" smtClean="0"/>
                <a:t>» : </a:t>
              </a:r>
              <a:r>
                <a:rPr lang="ru-RU" sz="2400" dirty="0" smtClean="0"/>
                <a:t>№ 4, </a:t>
              </a:r>
              <a:r>
                <a:rPr lang="ru-RU" sz="2400" dirty="0" smtClean="0"/>
                <a:t>5- устно</a:t>
              </a:r>
              <a:r>
                <a:rPr lang="ru-RU" sz="2400" smtClean="0"/>
                <a:t>; 691</a:t>
              </a:r>
              <a:endParaRPr lang="ru-RU" sz="2400" dirty="0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4886247"/>
              <a:ext cx="304923" cy="304923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250930" y="540000"/>
            <a:ext cx="884400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/>
              <a:t>Древнегреческий ученый Евклид говорил: «Это телесная фигура, ограниченная плоскостями, которые от одной плоскости (основания) сходятся к одной точке (вершине)». </a:t>
            </a:r>
            <a:endParaRPr lang="ru-RU" sz="2400" dirty="0" smtClean="0"/>
          </a:p>
          <a:p>
            <a:pPr lvl="0"/>
            <a:r>
              <a:rPr lang="ru-RU" sz="2400" dirty="0" smtClean="0"/>
              <a:t>Герон </a:t>
            </a:r>
            <a:r>
              <a:rPr lang="ru-RU" sz="2400" dirty="0"/>
              <a:t>утверждал, что «Это фигура, ограниченная треугольниками, сходящимися в одной точке, и основанием которой служит многоугольник». </a:t>
            </a:r>
            <a:endParaRPr lang="ru-RU" sz="2400" dirty="0" smtClean="0"/>
          </a:p>
          <a:p>
            <a:pPr lvl="0"/>
            <a:r>
              <a:rPr lang="ru-RU" sz="2400" dirty="0" smtClean="0"/>
              <a:t>Английский </a:t>
            </a:r>
            <a:r>
              <a:rPr lang="ru-RU" sz="2400" dirty="0"/>
              <a:t>математик Тейлор писал, что «Это многогранник, у которого все грани, кроме </a:t>
            </a:r>
            <a:r>
              <a:rPr lang="ru-RU" sz="2400" dirty="0" smtClean="0"/>
              <a:t>одной,</a:t>
            </a:r>
          </a:p>
          <a:p>
            <a:pPr lvl="0"/>
            <a:r>
              <a:rPr lang="ru-RU" sz="2400" dirty="0" smtClean="0"/>
              <a:t>сходятся </a:t>
            </a:r>
            <a:r>
              <a:rPr lang="ru-RU" sz="2400" dirty="0"/>
              <a:t>в одной точке». </a:t>
            </a:r>
            <a:endParaRPr lang="ru-RU" sz="2400" dirty="0" smtClean="0"/>
          </a:p>
          <a:p>
            <a:pPr lvl="0"/>
            <a:endParaRPr lang="ru-RU" sz="2400" dirty="0"/>
          </a:p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Что это за фигура?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8878" y="4947539"/>
            <a:ext cx="2190750" cy="952500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2296988" y="4907693"/>
            <a:ext cx="3333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400" dirty="0" smtClean="0"/>
              <a:t>Музей Лувр, Франция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483735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5491</TotalTime>
  <Words>222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МНОГОГРАННИКИ</vt:lpstr>
      <vt:lpstr>Ключевое слово урока</vt:lpstr>
      <vt:lpstr>Пирамида </vt:lpstr>
      <vt:lpstr>Изображаем пирамиду</vt:lpstr>
      <vt:lpstr>Изображаем пирамиду</vt:lpstr>
      <vt:lpstr>Вопросы и задания</vt:lpstr>
      <vt:lpstr>Итоги нашего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Мой</cp:lastModifiedBy>
  <cp:revision>730</cp:revision>
  <dcterms:created xsi:type="dcterms:W3CDTF">2015-06-18T09:54:57Z</dcterms:created>
  <dcterms:modified xsi:type="dcterms:W3CDTF">2020-04-23T00:16:24Z</dcterms:modified>
</cp:coreProperties>
</file>