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2" r:id="rId4"/>
    <p:sldId id="259" r:id="rId5"/>
    <p:sldId id="260" r:id="rId6"/>
    <p:sldId id="257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93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E4D20-0F46-48C0-BAC5-EA5DABB5D34B}" type="datetimeFigureOut">
              <a:rPr lang="ru-RU" smtClean="0"/>
              <a:pPr/>
              <a:t>26.03.2020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A1DF9-8DD5-4006-8D8E-63C897CF0D3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73224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E4D20-0F46-48C0-BAC5-EA5DABB5D34B}" type="datetimeFigureOut">
              <a:rPr lang="ru-RU" smtClean="0"/>
              <a:pPr/>
              <a:t>26.03.2020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A1DF9-8DD5-4006-8D8E-63C897CF0D3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55497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E4D20-0F46-48C0-BAC5-EA5DABB5D34B}" type="datetimeFigureOut">
              <a:rPr lang="ru-RU" smtClean="0"/>
              <a:pPr/>
              <a:t>26.03.2020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A1DF9-8DD5-4006-8D8E-63C897CF0D3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19658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E4D20-0F46-48C0-BAC5-EA5DABB5D34B}" type="datetimeFigureOut">
              <a:rPr lang="ru-RU" smtClean="0"/>
              <a:pPr/>
              <a:t>26.03.2020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A1DF9-8DD5-4006-8D8E-63C897CF0D3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25326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E4D20-0F46-48C0-BAC5-EA5DABB5D34B}" type="datetimeFigureOut">
              <a:rPr lang="ru-RU" smtClean="0"/>
              <a:pPr/>
              <a:t>26.03.2020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A1DF9-8DD5-4006-8D8E-63C897CF0D3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76166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E4D20-0F46-48C0-BAC5-EA5DABB5D34B}" type="datetimeFigureOut">
              <a:rPr lang="ru-RU" smtClean="0"/>
              <a:pPr/>
              <a:t>26.03.2020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A1DF9-8DD5-4006-8D8E-63C897CF0D3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6416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E4D20-0F46-48C0-BAC5-EA5DABB5D34B}" type="datetimeFigureOut">
              <a:rPr lang="ru-RU" smtClean="0"/>
              <a:pPr/>
              <a:t>26.03.2020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A1DF9-8DD5-4006-8D8E-63C897CF0D3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96351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E4D20-0F46-48C0-BAC5-EA5DABB5D34B}" type="datetimeFigureOut">
              <a:rPr lang="ru-RU" smtClean="0"/>
              <a:pPr/>
              <a:t>26.03.2020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A1DF9-8DD5-4006-8D8E-63C897CF0D3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61242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E4D20-0F46-48C0-BAC5-EA5DABB5D34B}" type="datetimeFigureOut">
              <a:rPr lang="ru-RU" smtClean="0"/>
              <a:pPr/>
              <a:t>26.03.2020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A1DF9-8DD5-4006-8D8E-63C897CF0D3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03141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E4D20-0F46-48C0-BAC5-EA5DABB5D34B}" type="datetimeFigureOut">
              <a:rPr lang="ru-RU" smtClean="0"/>
              <a:pPr/>
              <a:t>26.03.2020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A1DF9-8DD5-4006-8D8E-63C897CF0D3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16605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E4D20-0F46-48C0-BAC5-EA5DABB5D34B}" type="datetimeFigureOut">
              <a:rPr lang="ru-RU" smtClean="0"/>
              <a:pPr/>
              <a:t>26.03.2020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A1DF9-8DD5-4006-8D8E-63C897CF0D3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14927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2E4D20-0F46-48C0-BAC5-EA5DABB5D34B}" type="datetimeFigureOut">
              <a:rPr lang="ru-RU" smtClean="0"/>
              <a:pPr/>
              <a:t>26.03.2020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DA1DF9-8DD5-4006-8D8E-63C897CF0D3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96349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Сочинение по тексту Бакланова о войне.</a:t>
            </a:r>
            <a:endParaRPr lang="ru-RU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64018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16632"/>
            <a:ext cx="8928992" cy="66967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 Опять </a:t>
            </a:r>
            <a:r>
              <a:rPr lang="ru-RU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бьет немецкая минометная батарея, та самая, но теперь разрывы ложатся левей. Это она била с вечера. Шарю, шарю стереотрубой - ни вспышки, ни пыли над огневыми позициями - все скрыто гребнем высот. Кажется, руку бы отдал, только б уничтожить ее. Я примерно чувствую место, где она стоит, и уже несколько раз пытался </a:t>
            </a:r>
            <a:r>
              <a:rPr lang="ru-RU" sz="1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eё</a:t>
            </a:r>
            <a:r>
              <a:rPr lang="ru-RU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уничтожить, но она меняет позиции. Вот если бы высоты были наши! Но мы сидим в кювете дороги, выставив над собой стереотрубу, и весь наш обзор - до гребня. </a:t>
            </a:r>
          </a:p>
          <a:p>
            <a:pPr marL="0" indent="0">
              <a:buNone/>
            </a:pPr>
            <a:r>
              <a:rPr lang="ru-RU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    Мы вырыли этот окоп, когда земля была еще мягкая. Сейчас дорога, развороченная гусеницами, со следами ног, колес по свежей грязи, закаменела и растрескалась. Не только мина - легкий снаряд почти не оставляет на ней воронки: так солнце прокалило ее. </a:t>
            </a:r>
          </a:p>
          <a:p>
            <a:pPr marL="0" indent="0">
              <a:buNone/>
            </a:pPr>
            <a:r>
              <a:rPr lang="ru-RU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  Когда мы высадились на этот плацдарм, у нас не хватило сил взять высоты. Под огнем пехота залегла у подножия и спешно начала окапываться. Возникла оборона. Она возникла так: упал пехотинец, прижатый пулеметной струей, и прежде всего подрыл землю под сердцем, насыпал холмик впереди головы, защищая ее от пули. К утру на этом месте он уже ходил в полный рост в своем окопе, зарылся в землю - не так-то просто вырвать его отсюда. </a:t>
            </a:r>
          </a:p>
          <a:p>
            <a:pPr marL="0" indent="0">
              <a:buNone/>
            </a:pPr>
            <a:r>
              <a:rPr lang="ru-RU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   Из этих окопов мы несколько раз поднимались в атаку, но немцы опять укладывали нас огнем пулеметов, шквальным минометным и артиллерийским огнем. Мы даже не можем подавить их минометы, потому что не видим их. А немцы с высот просматривают и весь плацдарм, и переправу, и тот берег. Мы держимся, зацепившись за подножие, мы уже пустили корни, и все же странно, что они до сих пор не сбросили нас в Днестр. Мне кажется, будь мы на тех высотах, а они здесь, мы бы уже искупали их. </a:t>
            </a:r>
          </a:p>
          <a:p>
            <a:pPr marL="0" indent="0">
              <a:buNone/>
            </a:pPr>
            <a:r>
              <a:rPr lang="ru-RU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Даже оторвавшись от стереотрубы и закрыв глаза, даже во сне я вижу эти высоты, неровный гребень со всеми ориентирами, кривыми деревцами, воронками, белыми камнями, проступившими из земли, словно это обнажается вымытый ливнем скелет высоты. </a:t>
            </a:r>
          </a:p>
          <a:p>
            <a:pPr marL="0" indent="0">
              <a:buNone/>
            </a:pPr>
            <a:r>
              <a:rPr lang="ru-RU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     Когда кончится  война и люди будут вспоминать о ней, наверное, вспомнят великие сражения, в которых решался исход войны, решались судьбы человечества. Войны всегда остаются в памяти великими сражениями. И среди них не будет места нашему плацдарму. </a:t>
            </a:r>
          </a:p>
          <a:p>
            <a:pPr marL="0" indent="0">
              <a:buNone/>
            </a:pPr>
            <a:r>
              <a:rPr lang="ru-RU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Судьба его - как судьба одного человека, когда решаются судьбы миллионов. Но, между прочим, нередко судьбы и трагедии миллионов начинаются судьбой одного человека. Только об этом забывают почему-то. С тех пор как мы начали наступать, сотни таких плацдармов захватывали мы на всех реках. И немцы сейчас же пытались сбросить нас, а мы держались, зубами, руками вцепившись в берег. Иногда немцам удавалось это. Тогда, не жалея сил, мы захватывали новый плацдарм. И после наступали с него. </a:t>
            </a:r>
          </a:p>
          <a:p>
            <a:pPr marL="0" indent="0">
              <a:buNone/>
            </a:pPr>
            <a:r>
              <a:rPr lang="ru-RU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      Я не знаю, будем ли мы наступать с этого плацдарма. И никто из нас не может знать этого. Наступление начинается там, где легче прорвать оборону, где есть для танков оперативный простор. Но уже одно то, что мы сидим здесь, немцы чувствуют и днем и ночью. Недаром они дважды пытались скинуть нас в Днестр. И еще попытаются. Теперь уже все, даже немцы, знают, что война скоро кончится.  И как она кончится, они тоже знают. Наверное, потому так сильно в нас желание выжить. В самые трудные месяцы сорок первого года, в окружении, за одно то, чтобы остановить немцев перед Москвой, каждый, не задумываясь, отдал бы жизнь. Но сейчас вся война позади, большинство из нас увидит победу, и так обидно погибнуть в последние месяцы.</a:t>
            </a:r>
          </a:p>
          <a:p>
            <a:pPr marL="0" indent="0">
              <a:buNone/>
            </a:pPr>
            <a:endParaRPr lang="ru-RU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93743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6632"/>
            <a:ext cx="8784976" cy="65527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Великая  Отечественная  война  явилась не только величайшей трагедией, но и взлетом человеческого духа и патриотизма. Благодарные потомки знают, какой ценой досталась Победа.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Г.Я</a:t>
            </a:r>
            <a:r>
              <a:rPr lang="ru-RU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Бакланов, участник Великой Отечественной войны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ru-RU" sz="36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раскрывает проблему памяти о войне</a:t>
            </a:r>
            <a:r>
              <a:rPr lang="ru-RU" sz="3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6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443560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419872" y="476672"/>
            <a:ext cx="18838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 пример</a:t>
            </a:r>
            <a:endParaRPr lang="ru-RU" sz="32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 rot="18933526">
            <a:off x="5449018" y="2380501"/>
            <a:ext cx="1644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связка</a:t>
            </a:r>
            <a:endParaRPr lang="ru-RU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75856" y="2276872"/>
            <a:ext cx="18838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 пример</a:t>
            </a:r>
            <a:endParaRPr lang="ru-RU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 rot="20940825">
            <a:off x="2356233" y="3425574"/>
            <a:ext cx="21599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 пояснение</a:t>
            </a:r>
            <a:endParaRPr lang="ru-RU" sz="28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283968" y="5301208"/>
            <a:ext cx="15847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 баллов</a:t>
            </a:r>
            <a:endParaRPr lang="ru-RU" sz="28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 rot="20164907">
            <a:off x="2725144" y="1436524"/>
            <a:ext cx="21238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800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 пояснение</a:t>
            </a:r>
            <a:endParaRPr lang="ru-RU" sz="2800" b="1" dirty="0">
              <a:solidFill>
                <a:srgbClr val="80008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10" grpId="0"/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одержимое 7"/>
          <p:cNvSpPr>
            <a:spLocks noGrp="1"/>
          </p:cNvSpPr>
          <p:nvPr>
            <p:ph sz="half" idx="1"/>
          </p:nvPr>
        </p:nvSpPr>
        <p:spPr>
          <a:xfrm>
            <a:off x="179512" y="188640"/>
            <a:ext cx="8352928" cy="655272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Автор рассказывает об эпизоде наступления и передает свои ощущения, когда долго не удавалось уничтожить вражескую батарею: «руку бы отдал, только б уничтожить ее»; «чувствую то место, где она стоит». </a:t>
            </a:r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Мы понимаем, как велико его  желание  взять высоту любой ценой!  </a:t>
            </a:r>
          </a:p>
          <a:p>
            <a:pPr marL="0" indent="0">
              <a:buNone/>
            </a:pPr>
            <a:r>
              <a:rPr lang="ru-RU" sz="2400" b="1" i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Но от описания личных ощущений  автор переходит к констатации действий боевых товарищей,  многократно повторяя  местоимение «мы» и подчеркивая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как отчаянно и с каким упорством  воины предпринимали попытки уничтожить немецкую батарею: «вырыли  окоп,  высадились, несколько раз поднимались в атаку». Г.Я.Бакланов передает общее неистовое желание захватить этот плацдарм: «С тех пор как мы начали наступать, сотни таких плацдармов захватывали... держались, зубами, руками вцепившись в берег». </a:t>
            </a:r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Солдаты и офицеры Великой Отечественной  войны совершали подвиги, требующие немыслимого мужества.      </a:t>
            </a:r>
          </a:p>
          <a:p>
            <a:pPr marL="0" indent="0">
              <a:buNone/>
            </a:pP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endParaRPr lang="ru-RU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 rot="20292800">
            <a:off x="7649837" y="443215"/>
            <a:ext cx="14606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 пример</a:t>
            </a:r>
            <a:endParaRPr lang="ru-RU" sz="24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 rot="21281714">
            <a:off x="8024137" y="2254765"/>
            <a:ext cx="11008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связка</a:t>
            </a:r>
            <a:endParaRPr lang="ru-RU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83344" y="3933056"/>
            <a:ext cx="14606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 пример</a:t>
            </a:r>
            <a:endParaRPr lang="ru-RU" sz="24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 rot="20940825">
            <a:off x="7549075" y="5879304"/>
            <a:ext cx="15711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800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 пояснение</a:t>
            </a:r>
            <a:endParaRPr lang="ru-RU" sz="2000" b="1" dirty="0">
              <a:solidFill>
                <a:srgbClr val="80008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 rot="596571">
            <a:off x="7763096" y="1473409"/>
            <a:ext cx="15711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rgbClr val="800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 пояснение</a:t>
            </a:r>
            <a:endParaRPr lang="ru-RU" sz="2000" b="1" dirty="0">
              <a:solidFill>
                <a:srgbClr val="80008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10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6632"/>
            <a:ext cx="8784976" cy="65527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Г.Я.Бакланов  </a:t>
            </a:r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убежден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что в народной памяти должны запечатлеться не только крупные сражения, но и этот плацдарм:  «Судьба его –  как  судьба одного человека,  когда решаются судьбы миллионов». </a:t>
            </a:r>
          </a:p>
          <a:p>
            <a:pPr marL="0" indent="0">
              <a:buNone/>
            </a:pP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</a:p>
        </p:txBody>
      </p:sp>
    </p:spTree>
    <p:extLst>
      <p:ext uri="{BB962C8B-B14F-4D97-AF65-F5344CB8AC3E}">
        <p14:creationId xmlns:p14="http://schemas.microsoft.com/office/powerpoint/2010/main" xmlns="" val="12443560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6632"/>
            <a:ext cx="8784976" cy="65527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Автор, безусловно, прав! Именно поэтому мы помним и Зою Космодемьянскую, и Александра Матросова, и Гастелло, которые личным примером показали, как важен героизм каждого участника войны. «Судьбы и трагедии миллионов начинаются судьбой одного человека»  - </a:t>
            </a:r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давайте не забывать об этом! 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  памяти потомков остаются и великие сражения, и небольшие эпизоды военных действий,  и самоотверженные подвиги отдельных людей, которые подарили нам жизнь и светлое будущее. </a:t>
            </a:r>
          </a:p>
        </p:txBody>
      </p:sp>
    </p:spTree>
    <p:extLst>
      <p:ext uri="{BB962C8B-B14F-4D97-AF65-F5344CB8AC3E}">
        <p14:creationId xmlns:p14="http://schemas.microsoft.com/office/powerpoint/2010/main" xmlns="" val="12443560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995</Words>
  <Application>Microsoft Office PowerPoint</Application>
  <PresentationFormat>Экран (4:3)</PresentationFormat>
  <Paragraphs>27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Сочинение по тексту Бакланова о войне.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Сочинение по тексту Бакланова о войне.</dc:title>
  <dc:creator>user</dc:creator>
  <cp:lastModifiedBy>зимин</cp:lastModifiedBy>
  <cp:revision>5</cp:revision>
  <dcterms:created xsi:type="dcterms:W3CDTF">2018-12-23T12:40:08Z</dcterms:created>
  <dcterms:modified xsi:type="dcterms:W3CDTF">2020-03-26T10:10:39Z</dcterms:modified>
</cp:coreProperties>
</file>