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56" r:id="rId2"/>
    <p:sldId id="362" r:id="rId3"/>
    <p:sldId id="497" r:id="rId4"/>
    <p:sldId id="492" r:id="rId5"/>
    <p:sldId id="502" r:id="rId6"/>
    <p:sldId id="40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7034"/>
    <a:srgbClr val="066C45"/>
    <a:srgbClr val="D8D9EC"/>
    <a:srgbClr val="FFFFFF"/>
    <a:srgbClr val="EAE5CA"/>
    <a:srgbClr val="82E880"/>
    <a:srgbClr val="D3DFBF"/>
    <a:srgbClr val="F0F4FA"/>
    <a:srgbClr val="D8E2F4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64" autoAdjust="0"/>
    <p:restoredTop sz="94660"/>
  </p:normalViewPr>
  <p:slideViewPr>
    <p:cSldViewPr>
      <p:cViewPr>
        <p:scale>
          <a:sx n="70" d="100"/>
          <a:sy n="70" d="100"/>
        </p:scale>
        <p:origin x="-12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703E8-1498-4CFE-B1D5-A78ACE61EC2B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7E8E5-2E9B-4F3A-B7BD-ABB0AB5A4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93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gif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1540196"/>
            <a:ext cx="2857500" cy="4762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692741"/>
            <a:ext cx="9144000" cy="1656184"/>
          </a:xfrm>
          <a:prstGeom prst="rect">
            <a:avLst/>
          </a:prstGeom>
          <a:solidFill>
            <a:srgbClr val="26703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958466" y="6401076"/>
            <a:ext cx="2185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Задача</a:t>
            </a:r>
            <a:endParaRPr lang="ru-RU" sz="1600" dirty="0"/>
          </a:p>
        </p:txBody>
      </p:sp>
      <p:sp>
        <p:nvSpPr>
          <p:cNvPr id="16" name="TextBox 14"/>
          <p:cNvSpPr txBox="1"/>
          <p:nvPr/>
        </p:nvSpPr>
        <p:spPr>
          <a:xfrm>
            <a:off x="165736" y="792000"/>
            <a:ext cx="897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066C45"/>
                </a:solidFill>
                <a:latin typeface="Arial Black" pitchFamily="34" charset="0"/>
              </a:rPr>
              <a:t>ЗАДАЧИ НА ДВИЖЕНИЕ.</a:t>
            </a:r>
            <a:endParaRPr lang="ru-RU" sz="2400" dirty="0">
              <a:solidFill>
                <a:srgbClr val="066C45"/>
              </a:solidFill>
              <a:latin typeface="Arial Black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3240"/>
            <a:ext cx="9144000" cy="54876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n>
                  <a:solidFill>
                    <a:srgbClr val="066C45"/>
                  </a:solidFill>
                </a:ln>
                <a:solidFill>
                  <a:schemeClr val="bg1"/>
                </a:solidFill>
                <a:effectLst/>
              </a:rPr>
              <a:t>ДЕЙСТВИЯ С ДРОБЯМИ</a:t>
            </a:r>
            <a:endParaRPr lang="ru-RU" sz="1800" dirty="0">
              <a:ln>
                <a:solidFill>
                  <a:srgbClr val="066C45"/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95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Определи цель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8651" y="3068960"/>
            <a:ext cx="87347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Найди </a:t>
            </a:r>
            <a:r>
              <a:rPr lang="ru-RU" sz="2800" smtClean="0"/>
              <a:t>пропущенные слово </a:t>
            </a:r>
            <a:r>
              <a:rPr lang="ru-RU" sz="2800" dirty="0" smtClean="0"/>
              <a:t>и определи чем предстоит заниматься?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4642" y="620688"/>
            <a:ext cx="8734715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Среди </a:t>
            </a:r>
            <a:r>
              <a:rPr lang="ru-RU" sz="2800" dirty="0"/>
              <a:t>всех задач, которые приходится решать, нередко бывают задачи на движение. В них движутся пешеходы, велосипедисты, мотоциклисты, автомобили, самолеты, поезда и т.д. </a:t>
            </a:r>
            <a:endParaRPr lang="ru-RU" sz="2800" dirty="0" smtClean="0"/>
          </a:p>
          <a:p>
            <a:r>
              <a:rPr lang="ru-RU" sz="2800" dirty="0" smtClean="0"/>
              <a:t>Нам </a:t>
            </a:r>
            <a:r>
              <a:rPr lang="ru-RU" sz="2800" dirty="0"/>
              <a:t>надо научиться легко </a:t>
            </a:r>
            <a:r>
              <a:rPr lang="ru-RU" sz="2800" dirty="0" smtClean="0">
                <a:solidFill>
                  <a:srgbClr val="C00000"/>
                </a:solidFill>
              </a:rPr>
              <a:t>………..</a:t>
            </a:r>
            <a:r>
              <a:rPr lang="ru-RU" sz="2800" dirty="0" smtClean="0"/>
              <a:t> </a:t>
            </a:r>
            <a:r>
              <a:rPr lang="ru-RU" sz="2800" dirty="0"/>
              <a:t>такие задачи. </a:t>
            </a:r>
          </a:p>
        </p:txBody>
      </p:sp>
    </p:spTree>
    <p:extLst>
      <p:ext uri="{BB962C8B-B14F-4D97-AF65-F5344CB8AC3E}">
        <p14:creationId xmlns:p14="http://schemas.microsoft.com/office/powerpoint/2010/main" xmlns="" val="221377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6629" y="1560821"/>
            <a:ext cx="6667500" cy="17907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20" name="Группа 19"/>
          <p:cNvGrpSpPr/>
          <p:nvPr/>
        </p:nvGrpSpPr>
        <p:grpSpPr>
          <a:xfrm>
            <a:off x="211856" y="629102"/>
            <a:ext cx="2358951" cy="622149"/>
            <a:chOff x="251520" y="648000"/>
            <a:chExt cx="2358951" cy="622149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1224000" y="648000"/>
              <a:ext cx="1386471" cy="432048"/>
            </a:xfrm>
            <a:prstGeom prst="rect">
              <a:avLst/>
            </a:prstGeom>
            <a:solidFill>
              <a:srgbClr val="066C45"/>
            </a:solidFill>
            <a:ln w="63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n w="12700">
                    <a:noFill/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</a:rPr>
                <a:t>Стр. 181</a:t>
              </a:r>
              <a:endParaRPr lang="ru-RU" sz="24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1520" y="648000"/>
              <a:ext cx="864096" cy="622149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</p:grpSp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Задачи на движение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56" y="1399485"/>
            <a:ext cx="361950" cy="371475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5733" y="606801"/>
            <a:ext cx="2676525" cy="66675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6629" y="3435924"/>
            <a:ext cx="8115300" cy="297207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8250" y="1266825"/>
            <a:ext cx="6667500" cy="43243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353466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Задачи на движение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444261" y="2324282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23" name="TextBox 22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Овал 23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066C45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666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71546"/>
            <a:ext cx="9144000" cy="9235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27141" y="4619789"/>
            <a:ext cx="3362325" cy="14287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2644" y="4725143"/>
            <a:ext cx="2148570" cy="1611427"/>
          </a:xfrm>
          <a:prstGeom prst="rect">
            <a:avLst/>
          </a:prstGeom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2214554"/>
            <a:ext cx="7072330" cy="23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886142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Задачи на движение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444261" y="2324282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23" name="TextBox 22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Овал 23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066C45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667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16154"/>
            <a:ext cx="9144000" cy="9235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53953" y="4651800"/>
            <a:ext cx="1743075" cy="14287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714884"/>
            <a:ext cx="2092845" cy="1715447"/>
          </a:xfrm>
          <a:prstGeom prst="rect">
            <a:avLst/>
          </a:prstGeom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428728" y="2357430"/>
            <a:ext cx="5929354" cy="255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84607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документ 13"/>
          <p:cNvSpPr/>
          <p:nvPr/>
        </p:nvSpPr>
        <p:spPr>
          <a:xfrm>
            <a:off x="181875" y="692696"/>
            <a:ext cx="8711516" cy="2376264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Краткие итоги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Подведение итогов, рефлексия,  домашнее задание.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81875" y="5435325"/>
            <a:ext cx="8784976" cy="830997"/>
            <a:chOff x="179512" y="4406340"/>
            <a:chExt cx="8784976" cy="830997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79512" y="4406340"/>
              <a:ext cx="8784976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066C45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066C45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 У: Стр. 181, фрагмент 2; № 666(б), </a:t>
              </a:r>
              <a:r>
                <a:rPr lang="ru-RU" sz="2400" dirty="0" smtClean="0"/>
                <a:t>667(б).</a:t>
              </a:r>
              <a:endParaRPr lang="ru-RU" sz="2400" dirty="0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2929" y="4725144"/>
            <a:ext cx="2190750" cy="95250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182786" y="692696"/>
            <a:ext cx="8710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Сегодня на уроке </a:t>
            </a:r>
            <a:r>
              <a:rPr lang="ru-RU" sz="2800" dirty="0" smtClean="0"/>
              <a:t>мы размышляли решая задачи.</a:t>
            </a:r>
          </a:p>
          <a:p>
            <a:endParaRPr lang="ru-RU" sz="2800" dirty="0"/>
          </a:p>
          <a:p>
            <a:r>
              <a:rPr lang="ru-RU" sz="2800" dirty="0" smtClean="0"/>
              <a:t>Как вы думаете, приобретенный опыт </a:t>
            </a:r>
            <a:r>
              <a:rPr lang="ru-RU" sz="2800" dirty="0"/>
              <a:t>нам поможет в дальнейшем при решении жизненных </a:t>
            </a:r>
            <a:r>
              <a:rPr lang="ru-RU" sz="2800" dirty="0" smtClean="0"/>
              <a:t>ситуаций?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6278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8056</TotalTime>
  <Words>127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ДЕЙСТВИЯ С ДРОБЯМИ</vt:lpstr>
      <vt:lpstr>Определи цель урока</vt:lpstr>
      <vt:lpstr>Задачи на движение</vt:lpstr>
      <vt:lpstr>Задачи на движение</vt:lpstr>
      <vt:lpstr>Задачи на движение</vt:lpstr>
      <vt:lpstr>Краткие итоги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1098</cp:revision>
  <dcterms:created xsi:type="dcterms:W3CDTF">2015-06-18T09:54:57Z</dcterms:created>
  <dcterms:modified xsi:type="dcterms:W3CDTF">2020-04-13T05:05:08Z</dcterms:modified>
</cp:coreProperties>
</file>