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59" r:id="rId1"/>
  </p:sldMasterIdLst>
  <p:notesMasterIdLst>
    <p:notesMasterId r:id="rId9"/>
  </p:notesMasterIdLst>
  <p:sldIdLst>
    <p:sldId id="256" r:id="rId2"/>
    <p:sldId id="266" r:id="rId3"/>
    <p:sldId id="258" r:id="rId4"/>
    <p:sldId id="259" r:id="rId5"/>
    <p:sldId id="263" r:id="rId6"/>
    <p:sldId id="271" r:id="rId7"/>
    <p:sldId id="260" r:id="rId8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>
        <p:scale>
          <a:sx n="111" d="100"/>
          <a:sy n="111" d="100"/>
        </p:scale>
        <p:origin x="-180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0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27.03.2020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27.03.2020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27.03.2020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27.03.2020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 smtClean="0"/>
              <a:pPr/>
              <a:t>27.03.2020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27.03.2020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27.03.2020</a:t>
            </a:fld>
            <a:endParaRPr kumimoji="0"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ru-RU" smtClean="0"/>
              <a:pPr/>
              <a:t>27.03.2020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27.03.2020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 smtClean="0"/>
              <a:pPr/>
              <a:t>27.03.2020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27.03.2020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7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06EA6-EFEA-4C30-9264-4F9291A5780D}" type="datetime1">
              <a:rPr lang="ru-RU" smtClean="0"/>
              <a:pPr/>
              <a:t>27.03.2020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24"/>
            <a:ext cx="8229600" cy="4100526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i="1" dirty="0" smtClean="0"/>
              <a:t>Трусливый, храбрый, робкий, мужественный, застенчивый, смелый, нерешительный, отважный.</a:t>
            </a:r>
            <a:endParaRPr lang="ru-RU" sz="3900" dirty="0" smtClean="0"/>
          </a:p>
          <a:p>
            <a:r>
              <a:rPr lang="ru-RU" dirty="0" smtClean="0"/>
              <a:t>Выбрать </a:t>
            </a:r>
            <a:r>
              <a:rPr lang="ru-RU" dirty="0" smtClean="0"/>
              <a:t>прилагательные, обозначающие </a:t>
            </a:r>
            <a:r>
              <a:rPr lang="ru-RU" b="1" i="1" dirty="0" smtClean="0"/>
              <a:t>хорошие качества</a:t>
            </a:r>
            <a:r>
              <a:rPr lang="ru-RU" dirty="0" smtClean="0"/>
              <a:t> человека, подчеркнуть.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Выбрать </a:t>
            </a:r>
            <a:r>
              <a:rPr lang="ru-RU" dirty="0" smtClean="0"/>
              <a:t>прилагательные, обозначающие </a:t>
            </a:r>
            <a:r>
              <a:rPr lang="ru-RU" b="1" i="1" dirty="0" smtClean="0"/>
              <a:t>плохие качества</a:t>
            </a:r>
            <a:r>
              <a:rPr lang="ru-RU" dirty="0" smtClean="0"/>
              <a:t> человека, подчеркнуть. 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6"/>
            <a:ext cx="8229600" cy="452915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Плохие качества:</a:t>
            </a:r>
          </a:p>
          <a:p>
            <a:r>
              <a:rPr lang="ru-RU" sz="3600" dirty="0" smtClean="0"/>
              <a:t>Трусливый, робкий, застенчивый,</a:t>
            </a:r>
          </a:p>
          <a:p>
            <a:pPr>
              <a:buNone/>
            </a:pPr>
            <a:r>
              <a:rPr lang="ru-RU" sz="3600" dirty="0" smtClean="0"/>
              <a:t>    нерешительный.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Хорошие качества:</a:t>
            </a:r>
          </a:p>
          <a:p>
            <a:r>
              <a:rPr lang="ru-RU" sz="3600" dirty="0" smtClean="0"/>
              <a:t>Храбрый, мужественный,</a:t>
            </a:r>
            <a:r>
              <a:rPr lang="ru-RU" sz="3600" b="1" dirty="0" smtClean="0"/>
              <a:t> </a:t>
            </a:r>
            <a:r>
              <a:rPr lang="ru-RU" sz="3600" dirty="0" smtClean="0"/>
              <a:t>смелый, </a:t>
            </a:r>
          </a:p>
          <a:p>
            <a:pPr>
              <a:buNone/>
            </a:pPr>
            <a:r>
              <a:rPr lang="ru-RU" sz="3600" dirty="0" smtClean="0"/>
              <a:t>    отважный.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pPr>
              <a:buNone/>
            </a:pPr>
            <a:r>
              <a:rPr lang="ru-RU" sz="3600" dirty="0" smtClean="0"/>
              <a:t> 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85800"/>
            <a:ext cx="850112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Синонимы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слова одной части речи, различные по звучанию и написанию, но имеющие одинаковое или очень близкое значение. Они могут заменять друг друга по значению.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62"/>
            <a:ext cx="8229600" cy="4029088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</a:t>
            </a:r>
            <a:r>
              <a:rPr lang="ru-RU" sz="4000" b="1" i="1" u="sng" dirty="0" smtClean="0">
                <a:solidFill>
                  <a:srgbClr val="FF0000"/>
                </a:solidFill>
              </a:rPr>
              <a:t>Антонимы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– это слова одной части речи, различные по звучанию, имеющие прямо противоположное значение.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24"/>
            <a:ext cx="8229600" cy="410052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0000FF"/>
                </a:solidFill>
              </a:rPr>
              <a:t>Укажите имена прилагательные, близкие данным по значению. </a:t>
            </a:r>
            <a:r>
              <a:rPr lang="ru-RU" dirty="0" smtClean="0">
                <a:solidFill>
                  <a:srgbClr val="0000FF"/>
                </a:solidFill>
              </a:rPr>
              <a:t>И напишите их в тетрадь.</a:t>
            </a:r>
            <a:endParaRPr lang="ru-RU" dirty="0" smtClean="0">
              <a:solidFill>
                <a:srgbClr val="0000FF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( Синонимы).  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Крошечный</a:t>
            </a:r>
            <a:r>
              <a:rPr lang="ru-RU" dirty="0" smtClean="0"/>
              <a:t> - хорошенький, слабый, маленький.</a:t>
            </a:r>
          </a:p>
          <a:p>
            <a:pPr lvl="0"/>
            <a:r>
              <a:rPr lang="ru-RU" b="1" dirty="0" smtClean="0"/>
              <a:t>Дождливый </a:t>
            </a:r>
            <a:r>
              <a:rPr lang="ru-RU" dirty="0" smtClean="0"/>
              <a:t>– ненастный</a:t>
            </a:r>
            <a:r>
              <a:rPr lang="ru-RU" b="1" dirty="0" smtClean="0"/>
              <a:t>,</a:t>
            </a:r>
            <a:r>
              <a:rPr lang="ru-RU" dirty="0" smtClean="0"/>
              <a:t> страшный, сильный.</a:t>
            </a:r>
          </a:p>
          <a:p>
            <a:pPr lvl="0"/>
            <a:r>
              <a:rPr lang="ru-RU" b="1" dirty="0" smtClean="0"/>
              <a:t>Весёлый </a:t>
            </a:r>
            <a:r>
              <a:rPr lang="ru-RU" dirty="0" smtClean="0"/>
              <a:t>-  громкий, радостный</a:t>
            </a:r>
            <a:r>
              <a:rPr lang="ru-RU" b="1" dirty="0" smtClean="0"/>
              <a:t>,</a:t>
            </a:r>
            <a:r>
              <a:rPr lang="ru-RU" dirty="0" smtClean="0"/>
              <a:t> ласковый.</a:t>
            </a:r>
          </a:p>
          <a:p>
            <a:pPr lvl="0"/>
            <a:r>
              <a:rPr lang="ru-RU" b="1" dirty="0" smtClean="0"/>
              <a:t>Мудрый </a:t>
            </a:r>
            <a:r>
              <a:rPr lang="ru-RU" dirty="0" smtClean="0"/>
              <a:t>– умный</a:t>
            </a:r>
            <a:r>
              <a:rPr lang="ru-RU" b="1" dirty="0" smtClean="0"/>
              <a:t>,</a:t>
            </a:r>
            <a:r>
              <a:rPr lang="ru-RU" dirty="0" smtClean="0"/>
              <a:t> талантливый, хороший.</a:t>
            </a:r>
          </a:p>
          <a:p>
            <a:pPr lvl="0"/>
            <a:r>
              <a:rPr lang="ru-RU" b="1" dirty="0" smtClean="0"/>
              <a:t>Отважный – </a:t>
            </a:r>
            <a:r>
              <a:rPr lang="ru-RU" dirty="0" smtClean="0"/>
              <a:t>верный, храбрый</a:t>
            </a:r>
            <a:r>
              <a:rPr lang="ru-RU" b="1" dirty="0" smtClean="0"/>
              <a:t>,</a:t>
            </a:r>
            <a:r>
              <a:rPr lang="ru-RU" dirty="0" smtClean="0"/>
              <a:t> преданный.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Сравните: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14"/>
            <a:ext cx="8715436" cy="374333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3600" dirty="0" smtClean="0"/>
              <a:t>       </a:t>
            </a:r>
            <a:r>
              <a:rPr lang="ru-RU" sz="11100" dirty="0" smtClean="0">
                <a:solidFill>
                  <a:srgbClr val="C00000"/>
                </a:solidFill>
              </a:rPr>
              <a:t>По вкусу</a:t>
            </a:r>
            <a:r>
              <a:rPr lang="ru-RU" sz="11100" dirty="0" smtClean="0"/>
              <a:t>: перец и мёд.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0000FF"/>
                </a:solidFill>
              </a:rPr>
              <a:t>По ширине</a:t>
            </a:r>
            <a:r>
              <a:rPr lang="ru-RU" sz="11100" dirty="0" smtClean="0"/>
              <a:t>: реку и ручей.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C00000"/>
                </a:solidFill>
              </a:rPr>
              <a:t>По цвету</a:t>
            </a:r>
            <a:r>
              <a:rPr lang="ru-RU" sz="11100" dirty="0" smtClean="0"/>
              <a:t>: уголь и мел.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0000FF"/>
                </a:solidFill>
              </a:rPr>
              <a:t>По весу</a:t>
            </a:r>
            <a:r>
              <a:rPr lang="ru-RU" sz="11100" dirty="0" smtClean="0"/>
              <a:t>: камень и пушинку.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C00000"/>
                </a:solidFill>
              </a:rPr>
              <a:t>По величине</a:t>
            </a:r>
            <a:r>
              <a:rPr lang="ru-RU" sz="11100" dirty="0" smtClean="0"/>
              <a:t>: орла и воробья .</a:t>
            </a:r>
            <a:br>
              <a:rPr lang="ru-RU" sz="11100" dirty="0" smtClean="0"/>
            </a:br>
            <a:r>
              <a:rPr lang="ru-RU" sz="11100" dirty="0" smtClean="0">
                <a:solidFill>
                  <a:srgbClr val="0000FF"/>
                </a:solidFill>
              </a:rPr>
              <a:t>По смелости</a:t>
            </a:r>
            <a:r>
              <a:rPr lang="ru-RU" sz="11100" dirty="0" smtClean="0"/>
              <a:t>: зайца и тигра.</a:t>
            </a:r>
            <a:br>
              <a:rPr lang="ru-RU" sz="111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24"/>
            <a:ext cx="8229600" cy="4100526"/>
          </a:xfrm>
        </p:spPr>
        <p:txBody>
          <a:bodyPr/>
          <a:lstStyle/>
          <a:p>
            <a:r>
              <a:rPr lang="ru-RU" sz="4000" dirty="0" smtClean="0"/>
              <a:t>Сегодня  </a:t>
            </a:r>
            <a:r>
              <a:rPr lang="ru-RU" sz="4000" b="1" i="1" dirty="0" smtClean="0"/>
              <a:t>холодный хмурый</a:t>
            </a:r>
            <a:r>
              <a:rPr lang="ru-RU" sz="4000" dirty="0" smtClean="0"/>
              <a:t> день. Стоит </a:t>
            </a:r>
            <a:r>
              <a:rPr lang="ru-RU" sz="4000" b="1" i="1" dirty="0" smtClean="0"/>
              <a:t>ненастная</a:t>
            </a:r>
            <a:r>
              <a:rPr lang="ru-RU" sz="4000" dirty="0" smtClean="0"/>
              <a:t> погода. По небу плывут тяжёлые </a:t>
            </a:r>
            <a:r>
              <a:rPr lang="ru-RU" sz="4000" b="1" i="1" dirty="0" smtClean="0"/>
              <a:t>чёрны</a:t>
            </a:r>
            <a:r>
              <a:rPr lang="ru-RU" sz="4000" i="1" dirty="0" smtClean="0"/>
              <a:t>е</a:t>
            </a:r>
            <a:r>
              <a:rPr lang="ru-RU" sz="4000" dirty="0" smtClean="0"/>
              <a:t> тучи. Под ногами </a:t>
            </a:r>
            <a:r>
              <a:rPr lang="ru-RU" sz="4000" b="1" i="1" dirty="0" smtClean="0"/>
              <a:t>сырая</a:t>
            </a:r>
            <a:r>
              <a:rPr lang="ru-RU" sz="4000" dirty="0" smtClean="0"/>
              <a:t> земля.</a:t>
            </a:r>
          </a:p>
          <a:p>
            <a:r>
              <a:rPr lang="ru-RU" dirty="0" smtClean="0"/>
              <a:t>Выделенные слова заменить синонимами 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205</Words>
  <Application>Microsoft Office PowerPoint</Application>
  <PresentationFormat>Экран (16:9)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Сравните: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2014-04-09T20:16:20Z</dcterms:created>
  <dcterms:modified xsi:type="dcterms:W3CDTF">2020-03-27T06:29:24Z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