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B7AC1-BF23-4020-B491-3C23CDA5B26B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D6E9C-3BE7-4D4D-AC24-253FB3D04D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7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77151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Найди в строчках стихотворения  животн</a:t>
            </a:r>
            <a:r>
              <a:rPr lang="ru-RU" sz="2800" dirty="0" smtClean="0"/>
              <a:t>ых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357298"/>
            <a:ext cx="6400800" cy="386987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Промчались летние деньки,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Увянут скоро васильки.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Дышать легко. Закат пылает.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Прохладный вечер наступает.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Знакома рыбам тень моя,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Над гладью рек танцую я.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Сбегу скорее под откос,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Улягусь спать в тени берез.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2151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Промча</a:t>
            </a:r>
            <a:r>
              <a:rPr lang="ru-RU" sz="4800" b="1" dirty="0" smtClean="0">
                <a:solidFill>
                  <a:srgbClr val="C00000"/>
                </a:solidFill>
              </a:rPr>
              <a:t>лис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ь летние деньки,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Увянут  с</a:t>
            </a:r>
            <a:r>
              <a:rPr lang="ru-RU" sz="4800" b="1" dirty="0" smtClean="0">
                <a:solidFill>
                  <a:srgbClr val="C00000"/>
                </a:solidFill>
              </a:rPr>
              <a:t>коро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</a:rPr>
              <a:t>ва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сильки.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Дышать лег</a:t>
            </a:r>
            <a:r>
              <a:rPr lang="ru-RU" sz="4800" b="1" dirty="0" smtClean="0">
                <a:solidFill>
                  <a:srgbClr val="C00000"/>
                </a:solidFill>
              </a:rPr>
              <a:t>ко. За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кат пылает.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Прохладный вечер наступает.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Зна</a:t>
            </a:r>
            <a:r>
              <a:rPr lang="ru-RU" sz="4800" b="1" dirty="0" smtClean="0">
                <a:solidFill>
                  <a:srgbClr val="C00000"/>
                </a:solidFill>
              </a:rPr>
              <a:t>кома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</a:rPr>
              <a:t>р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ыбам тень моя,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Над гладью рек танцую я.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Сбегу скорее под откос,</a:t>
            </a:r>
          </a:p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Уля</a:t>
            </a:r>
            <a:r>
              <a:rPr lang="ru-RU" sz="4800" b="1" dirty="0" smtClean="0">
                <a:solidFill>
                  <a:srgbClr val="C00000"/>
                </a:solidFill>
              </a:rPr>
              <a:t>гусь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спать в тени берез.</a:t>
            </a:r>
          </a:p>
          <a:p>
            <a:pPr algn="ctr"/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6248" y="5500702"/>
            <a:ext cx="2143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шмель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928926" y="928670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сорока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Реши задачу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2378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Медведь в кошёлке плюшки нёс, но на лесной опушке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Он половину плюшек съел и плюс ещё полплюшки.</a:t>
            </a:r>
          </a:p>
          <a:p>
            <a:pPr>
              <a:buNone/>
            </a:pPr>
            <a:endParaRPr lang="ru-RU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             Шёл, шёл, уселся отдохнуть  и под «ку-ку» кукушки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             Вновь половину плюшек съел и плюс ещё полплюшки.</a:t>
            </a:r>
          </a:p>
          <a:p>
            <a:pPr>
              <a:buNone/>
            </a:pPr>
            <a:endParaRPr lang="ru-RU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Степенно он ускорил шаг, но на крыльце избушки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Он снова пол-остатка съел и плюс ещё полплюшки.</a:t>
            </a:r>
          </a:p>
          <a:p>
            <a:pPr>
              <a:buNone/>
            </a:pPr>
            <a:endParaRPr lang="ru-RU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              С пустой кошёлкою, увы, он в дом вошёл уныло,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               Хочу, чтоб мне сказали вы: а сколько плюшек было?</a:t>
            </a:r>
            <a:endParaRPr lang="ru-RU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2928934"/>
            <a:ext cx="3143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Семь</a:t>
            </a:r>
            <a:r>
              <a:rPr lang="ru-RU" sz="4800" dirty="0" smtClean="0"/>
              <a:t> </a:t>
            </a:r>
            <a:endParaRPr lang="ru-RU" sz="4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rgbClr val="00B050"/>
      </a:dk1>
      <a:lt1>
        <a:sysClr val="window" lastClr="FFFFFF"/>
      </a:lt1>
      <a:dk2>
        <a:srgbClr val="00B0F0"/>
      </a:dk2>
      <a:lt2>
        <a:srgbClr val="D2D2D2"/>
      </a:lt2>
      <a:accent1>
        <a:srgbClr val="FFFF00"/>
      </a:accent1>
      <a:accent2>
        <a:srgbClr val="FF388C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176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Найди в строчках стихотворения  животных</vt:lpstr>
      <vt:lpstr>Презентация PowerPoint</vt:lpstr>
      <vt:lpstr>Презентация PowerPoint</vt:lpstr>
      <vt:lpstr>Презентация PowerPoint</vt:lpstr>
      <vt:lpstr>Реши задачу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 в строчках стихотворения  животных</dc:title>
  <dc:creator>1</dc:creator>
  <cp:lastModifiedBy>Admin</cp:lastModifiedBy>
  <cp:revision>28</cp:revision>
  <dcterms:created xsi:type="dcterms:W3CDTF">2011-06-12T12:39:09Z</dcterms:created>
  <dcterms:modified xsi:type="dcterms:W3CDTF">2020-03-27T08:57:31Z</dcterms:modified>
</cp:coreProperties>
</file>