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59" r:id="rId1"/>
  </p:sldMasterIdLst>
  <p:notesMasterIdLst>
    <p:notesMasterId r:id="rId9"/>
  </p:notesMasterIdLst>
  <p:sldIdLst>
    <p:sldId id="256" r:id="rId2"/>
    <p:sldId id="266" r:id="rId3"/>
    <p:sldId id="258" r:id="rId4"/>
    <p:sldId id="259" r:id="rId5"/>
    <p:sldId id="263" r:id="rId6"/>
    <p:sldId id="271" r:id="rId7"/>
    <p:sldId id="260" r:id="rId8"/>
  </p:sldIdLst>
  <p:sldSz cx="9144000" cy="5143500" type="screen16x9"/>
  <p:notesSz cx="6858000" cy="9144000"/>
  <p:defaultTextStyle>
    <a:lvl1pPr marL="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30" autoAdjust="0"/>
    <p:restoredTop sz="87621" autoAdjust="0"/>
  </p:normalViewPr>
  <p:slideViewPr>
    <p:cSldViewPr>
      <p:cViewPr>
        <p:scale>
          <a:sx n="111" d="100"/>
          <a:sy n="111" d="100"/>
        </p:scale>
        <p:origin x="-180" y="6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A8ADFD5B-A66C-449C-B6E8-FB716D07777D}" type="datetimeFigureOut">
              <a:rPr/>
              <a:pPr/>
              <a:t>6/30/2006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CA5D3BF3-D352-46FC-8343-31F56E6730EA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005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047E157E-8DCB-4F70-A0AF-5EB586A91DD4}" type="datetime1">
              <a:rPr kumimoji="0" lang="ru-RU" smtClean="0">
                <a:solidFill>
                  <a:srgbClr val="FFFFFF"/>
                </a:solidFill>
              </a:rPr>
              <a:pPr algn="ctr"/>
              <a:t>27.03.2020</a:t>
            </a:fld>
            <a:endParaRPr kumimoji="0" lang="ru-RU" sz="2000">
              <a:solidFill>
                <a:srgbClr val="FFFFFF"/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kumimoji="0" lang="ru-RU">
              <a:solidFill>
                <a:schemeClr val="tx2"/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E0A0-C266-4798-8C8F-B9F91E9DA37E}" type="slidenum">
              <a:rPr kumimoji="0" lang="ru-RU" smtClean="0">
                <a:solidFill>
                  <a:schemeClr val="tx2"/>
                </a:solidFill>
              </a:rPr>
              <a:pPr/>
              <a:t>‹#›</a:t>
            </a:fld>
            <a:endParaRPr kumimoji="0" lang="ru-RU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ru-RU" smtClean="0"/>
              <a:pPr/>
              <a:t>27.03.2020</a:t>
            </a:fld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ru-RU" smtClean="0"/>
              <a:pPr/>
              <a:t>27.03.2020</a:t>
            </a:fld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ru-RU" smtClean="0"/>
              <a:pPr/>
              <a:t>27.03.2020</a:t>
            </a:fld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F9F07-3BC7-4570-B054-79111B0A380C}" type="datetime1">
              <a:rPr lang="ru-RU" smtClean="0"/>
              <a:pPr/>
              <a:t>27.03.2020</a:t>
            </a:fld>
            <a:endParaRPr kumimoji="0"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ru-RU" sz="2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2400">
              <a:solidFill>
                <a:srgbClr val="FFFFFF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ru-RU" smtClean="0"/>
              <a:pPr/>
              <a:t>27.03.2020</a:t>
            </a:fld>
            <a:endParaRPr kumimoji="0"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ru-RU" smtClean="0"/>
              <a:pPr/>
              <a:t>27.03.2020</a:t>
            </a:fld>
            <a:endParaRPr kumimoji="0"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DB5D-B7A0-47E3-AD2D-B1A6F8614213}" type="datetime1">
              <a:rPr lang="ru-RU" smtClean="0"/>
              <a:pPr/>
              <a:t>27.03.2020</a:t>
            </a:fld>
            <a:endParaRPr kumimoji="0"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CB7D-F184-43C7-B6FD-03D728E1BBFF}" type="slidenum">
              <a:rPr kumimoji="0" lang="ru-RU" smtClean="0">
                <a:solidFill>
                  <a:srgbClr val="FFFFFF"/>
                </a:solidFill>
              </a:rPr>
              <a:pPr/>
              <a:t>‹#›</a:t>
            </a:fld>
            <a:endParaRPr kumimoji="0" lang="ru-RU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ru-RU" smtClean="0"/>
              <a:pPr/>
              <a:t>27.03.2020</a:t>
            </a:fld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8198-4617-485E-9585-4840B69DBBA6}" type="datetime1">
              <a:rPr lang="ru-RU" smtClean="0"/>
              <a:pPr/>
              <a:t>27.03.2020</a:t>
            </a:fld>
            <a:endParaRPr kumimoji="0"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CB7D-F184-43C7-B6FD-03D728E1BBFF}" type="slidenum">
              <a:rPr kumimoji="0" lang="ru-RU" smtClean="0">
                <a:solidFill>
                  <a:srgbClr val="FFFFFF"/>
                </a:solidFill>
              </a:rPr>
              <a:pPr/>
              <a:t>‹#›</a:t>
            </a:fld>
            <a:endParaRPr kumimoji="0" lang="ru-RU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ru-RU" smtClean="0"/>
              <a:pPr/>
              <a:t>27.03.2020</a:t>
            </a:fld>
            <a:endParaRPr kumimoji="0"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pPr algn="ctr"/>
            <a:fld id="{8F82E0A0-C266-4798-8C8F-B9F91E9DA37E}" type="slidenum">
              <a:rPr kumimoji="0" lang="ru-RU" sz="28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280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5357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4606EA6-EFEA-4C30-9264-4F9291A5780D}" type="datetime1">
              <a:rPr lang="ru-RU" smtClean="0"/>
              <a:pPr/>
              <a:t>27.03.2020</a:t>
            </a:fld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r"/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1400" b="1">
              <a:solidFill>
                <a:srgbClr val="FFFFFF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>
    <p:wheel spokes="8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24"/>
            <a:ext cx="8229600" cy="4100526"/>
          </a:xfrm>
        </p:spPr>
        <p:txBody>
          <a:bodyPr>
            <a:normAutofit fontScale="92500" lnSpcReduction="10000"/>
          </a:bodyPr>
          <a:lstStyle/>
          <a:p>
            <a:r>
              <a:rPr lang="ru-RU" sz="3900" b="1" i="1" dirty="0" smtClean="0"/>
              <a:t>Трусливый, храбрый, робкий, мужественный, застенчивый, смелый, нерешительный, отважный.</a:t>
            </a:r>
            <a:endParaRPr lang="ru-RU" sz="3900" dirty="0" smtClean="0"/>
          </a:p>
          <a:p>
            <a:r>
              <a:rPr lang="ru-RU" dirty="0" smtClean="0"/>
              <a:t>Выбрать </a:t>
            </a:r>
            <a:r>
              <a:rPr lang="ru-RU" dirty="0" smtClean="0"/>
              <a:t>прилагательные, обозначающие </a:t>
            </a:r>
            <a:r>
              <a:rPr lang="ru-RU" b="1" i="1" dirty="0" smtClean="0"/>
              <a:t>хорошие качества</a:t>
            </a:r>
            <a:r>
              <a:rPr lang="ru-RU" dirty="0" smtClean="0"/>
              <a:t> человека, подчеркнуть.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Выбрать </a:t>
            </a:r>
            <a:r>
              <a:rPr lang="ru-RU" dirty="0" smtClean="0"/>
              <a:t>прилагательные, обозначающие </a:t>
            </a:r>
            <a:r>
              <a:rPr lang="ru-RU" b="1" i="1" dirty="0" smtClean="0"/>
              <a:t>плохие качества</a:t>
            </a:r>
            <a:r>
              <a:rPr lang="ru-RU" dirty="0" smtClean="0"/>
              <a:t> человека, подчеркнуть. 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6"/>
            <a:ext cx="8229600" cy="4529154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Плохие качества:</a:t>
            </a:r>
          </a:p>
          <a:p>
            <a:r>
              <a:rPr lang="ru-RU" sz="3600" dirty="0" smtClean="0"/>
              <a:t>Трусливый, робкий, застенчивый,</a:t>
            </a:r>
          </a:p>
          <a:p>
            <a:pPr>
              <a:buNone/>
            </a:pPr>
            <a:r>
              <a:rPr lang="ru-RU" sz="3600" dirty="0" smtClean="0"/>
              <a:t>    нерешительный.</a:t>
            </a:r>
          </a:p>
          <a:p>
            <a:r>
              <a:rPr lang="ru-RU" sz="3600" dirty="0" smtClean="0">
                <a:solidFill>
                  <a:srgbClr val="FF0000"/>
                </a:solidFill>
              </a:rPr>
              <a:t>Хорошие качества:</a:t>
            </a:r>
          </a:p>
          <a:p>
            <a:r>
              <a:rPr lang="ru-RU" sz="3600" dirty="0" smtClean="0"/>
              <a:t>Храбрый, мужественный,</a:t>
            </a:r>
            <a:r>
              <a:rPr lang="ru-RU" sz="3600" b="1" dirty="0" smtClean="0"/>
              <a:t> </a:t>
            </a:r>
            <a:r>
              <a:rPr lang="ru-RU" sz="3600" dirty="0" smtClean="0"/>
              <a:t>смелый, </a:t>
            </a:r>
          </a:p>
          <a:p>
            <a:pPr>
              <a:buNone/>
            </a:pPr>
            <a:r>
              <a:rPr lang="ru-RU" sz="3600" dirty="0" smtClean="0"/>
              <a:t>    отважный.</a:t>
            </a:r>
          </a:p>
          <a:p>
            <a:endParaRPr lang="ru-RU" sz="3600" dirty="0" smtClean="0"/>
          </a:p>
          <a:p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   </a:t>
            </a:r>
          </a:p>
          <a:p>
            <a:endParaRPr lang="ru-RU" sz="3600" dirty="0" smtClean="0"/>
          </a:p>
          <a:p>
            <a:endParaRPr lang="ru-RU" sz="3600" dirty="0" smtClean="0"/>
          </a:p>
          <a:p>
            <a:endParaRPr lang="ru-RU" sz="3600" b="1" dirty="0" smtClean="0"/>
          </a:p>
          <a:p>
            <a:endParaRPr lang="ru-RU" sz="3600" b="1" dirty="0" smtClean="0"/>
          </a:p>
          <a:p>
            <a:pPr>
              <a:buNone/>
            </a:pPr>
            <a:r>
              <a:rPr lang="ru-RU" sz="3600" dirty="0" smtClean="0"/>
              <a:t> </a:t>
            </a:r>
          </a:p>
          <a:p>
            <a:endParaRPr lang="ru-RU" sz="36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785800"/>
            <a:ext cx="8501122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Синонимы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это слова одной части речи, различные по звучанию и написанию, но имеющие одинаковое или очень близкое значение. Они могут заменять друг друга по значению.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62"/>
            <a:ext cx="8229600" cy="4029088"/>
          </a:xfrm>
        </p:spPr>
        <p:txBody>
          <a:bodyPr/>
          <a:lstStyle/>
          <a:p>
            <a:pPr>
              <a:buNone/>
            </a:pPr>
            <a:r>
              <a:rPr lang="ru-RU" sz="4000" b="1" i="1" dirty="0" smtClean="0">
                <a:solidFill>
                  <a:srgbClr val="FF0000"/>
                </a:solidFill>
              </a:rPr>
              <a:t>    </a:t>
            </a:r>
            <a:r>
              <a:rPr lang="ru-RU" sz="4000" b="1" i="1" u="sng" dirty="0" smtClean="0">
                <a:solidFill>
                  <a:srgbClr val="FF0000"/>
                </a:solidFill>
              </a:rPr>
              <a:t>Антонимы</a:t>
            </a:r>
            <a:r>
              <a:rPr lang="ru-RU" sz="4000" b="1" dirty="0" smtClean="0">
                <a:solidFill>
                  <a:srgbClr val="FF0000"/>
                </a:solidFill>
              </a:rPr>
              <a:t> </a:t>
            </a:r>
            <a:r>
              <a:rPr lang="ru-RU" sz="4000" dirty="0" smtClean="0"/>
              <a:t>– это слова одной части речи, различные по звучанию, имеющие прямо противоположное значение.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24"/>
            <a:ext cx="8229600" cy="4100526"/>
          </a:xfrm>
        </p:spPr>
        <p:txBody>
          <a:bodyPr>
            <a:normAutofit/>
          </a:bodyPr>
          <a:lstStyle/>
          <a:p>
            <a:pPr lvl="0"/>
            <a:r>
              <a:rPr lang="ru-RU" dirty="0" smtClean="0">
                <a:solidFill>
                  <a:srgbClr val="0000FF"/>
                </a:solidFill>
              </a:rPr>
              <a:t>Укажите имена прилагательные, близкие данным по значению. </a:t>
            </a:r>
            <a:r>
              <a:rPr lang="ru-RU" dirty="0" smtClean="0">
                <a:solidFill>
                  <a:srgbClr val="0000FF"/>
                </a:solidFill>
              </a:rPr>
              <a:t>И напишите их в тетрадь.</a:t>
            </a:r>
            <a:endParaRPr lang="ru-RU" dirty="0" smtClean="0">
              <a:solidFill>
                <a:srgbClr val="0000FF"/>
              </a:solidFill>
            </a:endParaRPr>
          </a:p>
          <a:p>
            <a:r>
              <a:rPr lang="ru-RU" b="1" dirty="0" smtClean="0">
                <a:solidFill>
                  <a:srgbClr val="FF0000"/>
                </a:solidFill>
              </a:rPr>
              <a:t>( Синонимы).  </a:t>
            </a:r>
            <a:endParaRPr lang="ru-RU" dirty="0" smtClean="0">
              <a:solidFill>
                <a:srgbClr val="FF0000"/>
              </a:solidFill>
            </a:endParaRPr>
          </a:p>
          <a:p>
            <a:pPr lvl="0"/>
            <a:r>
              <a:rPr lang="ru-RU" b="1" dirty="0" smtClean="0"/>
              <a:t>Крошечный</a:t>
            </a:r>
            <a:r>
              <a:rPr lang="ru-RU" dirty="0" smtClean="0"/>
              <a:t> - хорошенький, слабый, маленький.</a:t>
            </a:r>
          </a:p>
          <a:p>
            <a:pPr lvl="0"/>
            <a:r>
              <a:rPr lang="ru-RU" b="1" dirty="0" smtClean="0"/>
              <a:t>Дождливый </a:t>
            </a:r>
            <a:r>
              <a:rPr lang="ru-RU" dirty="0" smtClean="0"/>
              <a:t>– ненастный</a:t>
            </a:r>
            <a:r>
              <a:rPr lang="ru-RU" b="1" dirty="0" smtClean="0"/>
              <a:t>,</a:t>
            </a:r>
            <a:r>
              <a:rPr lang="ru-RU" dirty="0" smtClean="0"/>
              <a:t> страшный, сильный.</a:t>
            </a:r>
          </a:p>
          <a:p>
            <a:pPr lvl="0"/>
            <a:r>
              <a:rPr lang="ru-RU" b="1" dirty="0" smtClean="0"/>
              <a:t>Весёлый </a:t>
            </a:r>
            <a:r>
              <a:rPr lang="ru-RU" dirty="0" smtClean="0"/>
              <a:t>-  громкий, радостный</a:t>
            </a:r>
            <a:r>
              <a:rPr lang="ru-RU" b="1" dirty="0" smtClean="0"/>
              <a:t>,</a:t>
            </a:r>
            <a:r>
              <a:rPr lang="ru-RU" dirty="0" smtClean="0"/>
              <a:t> ласковый.</a:t>
            </a:r>
          </a:p>
          <a:p>
            <a:pPr lvl="0"/>
            <a:r>
              <a:rPr lang="ru-RU" b="1" dirty="0" smtClean="0"/>
              <a:t>Мудрый </a:t>
            </a:r>
            <a:r>
              <a:rPr lang="ru-RU" dirty="0" smtClean="0"/>
              <a:t>– умный</a:t>
            </a:r>
            <a:r>
              <a:rPr lang="ru-RU" b="1" dirty="0" smtClean="0"/>
              <a:t>,</a:t>
            </a:r>
            <a:r>
              <a:rPr lang="ru-RU" dirty="0" smtClean="0"/>
              <a:t> талантливый, хороший.</a:t>
            </a:r>
          </a:p>
          <a:p>
            <a:pPr lvl="0"/>
            <a:r>
              <a:rPr lang="ru-RU" b="1" dirty="0" smtClean="0"/>
              <a:t>Отважный – </a:t>
            </a:r>
            <a:r>
              <a:rPr lang="ru-RU" dirty="0" smtClean="0"/>
              <a:t>верный, храбрый</a:t>
            </a:r>
            <a:r>
              <a:rPr lang="ru-RU" b="1" dirty="0" smtClean="0"/>
              <a:t>,</a:t>
            </a:r>
            <a:r>
              <a:rPr lang="ru-RU" dirty="0" smtClean="0"/>
              <a:t> преданный.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6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Сравните: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14"/>
            <a:ext cx="8715436" cy="3743336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ru-RU" sz="3600" dirty="0" smtClean="0"/>
              <a:t>       </a:t>
            </a:r>
            <a:r>
              <a:rPr lang="ru-RU" sz="11100" dirty="0" smtClean="0">
                <a:solidFill>
                  <a:srgbClr val="C00000"/>
                </a:solidFill>
              </a:rPr>
              <a:t>По вкусу</a:t>
            </a:r>
            <a:r>
              <a:rPr lang="ru-RU" sz="11100" dirty="0" smtClean="0"/>
              <a:t>: перец и мёд.</a:t>
            </a:r>
            <a:br>
              <a:rPr lang="ru-RU" sz="11100" dirty="0" smtClean="0"/>
            </a:br>
            <a:r>
              <a:rPr lang="ru-RU" sz="11100" dirty="0" smtClean="0">
                <a:solidFill>
                  <a:srgbClr val="0000FF"/>
                </a:solidFill>
              </a:rPr>
              <a:t>По ширине</a:t>
            </a:r>
            <a:r>
              <a:rPr lang="ru-RU" sz="11100" dirty="0" smtClean="0"/>
              <a:t>: реку и ручей.</a:t>
            </a:r>
            <a:br>
              <a:rPr lang="ru-RU" sz="11100" dirty="0" smtClean="0"/>
            </a:br>
            <a:r>
              <a:rPr lang="ru-RU" sz="11100" dirty="0" smtClean="0">
                <a:solidFill>
                  <a:srgbClr val="C00000"/>
                </a:solidFill>
              </a:rPr>
              <a:t>По цвету</a:t>
            </a:r>
            <a:r>
              <a:rPr lang="ru-RU" sz="11100" dirty="0" smtClean="0"/>
              <a:t>: уголь и мел.</a:t>
            </a:r>
            <a:br>
              <a:rPr lang="ru-RU" sz="11100" dirty="0" smtClean="0"/>
            </a:br>
            <a:r>
              <a:rPr lang="ru-RU" sz="11100" dirty="0" smtClean="0">
                <a:solidFill>
                  <a:srgbClr val="0000FF"/>
                </a:solidFill>
              </a:rPr>
              <a:t>По весу</a:t>
            </a:r>
            <a:r>
              <a:rPr lang="ru-RU" sz="11100" dirty="0" smtClean="0"/>
              <a:t>: камень и пушинку.</a:t>
            </a:r>
            <a:br>
              <a:rPr lang="ru-RU" sz="11100" dirty="0" smtClean="0"/>
            </a:br>
            <a:r>
              <a:rPr lang="ru-RU" sz="11100" dirty="0" smtClean="0">
                <a:solidFill>
                  <a:srgbClr val="C00000"/>
                </a:solidFill>
              </a:rPr>
              <a:t>По величине</a:t>
            </a:r>
            <a:r>
              <a:rPr lang="ru-RU" sz="11100" dirty="0" smtClean="0"/>
              <a:t>: орла и воробья .</a:t>
            </a:r>
            <a:br>
              <a:rPr lang="ru-RU" sz="11100" dirty="0" smtClean="0"/>
            </a:br>
            <a:r>
              <a:rPr lang="ru-RU" sz="11100" dirty="0" smtClean="0">
                <a:solidFill>
                  <a:srgbClr val="0000FF"/>
                </a:solidFill>
              </a:rPr>
              <a:t>По смелости</a:t>
            </a:r>
            <a:r>
              <a:rPr lang="ru-RU" sz="11100" dirty="0" smtClean="0"/>
              <a:t>: зайца и тигра.</a:t>
            </a:r>
            <a:br>
              <a:rPr lang="ru-RU" sz="11100" dirty="0" smtClean="0"/>
            </a:br>
            <a:r>
              <a:rPr lang="ru-RU" sz="8000" dirty="0" smtClean="0"/>
              <a:t/>
            </a:r>
            <a:br>
              <a:rPr lang="ru-RU" sz="8000" dirty="0" smtClean="0"/>
            </a:br>
            <a:endParaRPr lang="ru-RU" sz="80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24"/>
            <a:ext cx="8229600" cy="4100526"/>
          </a:xfrm>
        </p:spPr>
        <p:txBody>
          <a:bodyPr/>
          <a:lstStyle/>
          <a:p>
            <a:r>
              <a:rPr lang="ru-RU" sz="4000" dirty="0" smtClean="0"/>
              <a:t>Сегодня  </a:t>
            </a:r>
            <a:r>
              <a:rPr lang="ru-RU" sz="4000" b="1" i="1" dirty="0" smtClean="0"/>
              <a:t>холодный хмурый</a:t>
            </a:r>
            <a:r>
              <a:rPr lang="ru-RU" sz="4000" dirty="0" smtClean="0"/>
              <a:t> день. Стоит </a:t>
            </a:r>
            <a:r>
              <a:rPr lang="ru-RU" sz="4000" b="1" i="1" dirty="0" smtClean="0"/>
              <a:t>ненастная</a:t>
            </a:r>
            <a:r>
              <a:rPr lang="ru-RU" sz="4000" dirty="0" smtClean="0"/>
              <a:t> погода. По небу плывут тяжёлые </a:t>
            </a:r>
            <a:r>
              <a:rPr lang="ru-RU" sz="4000" b="1" i="1" dirty="0" smtClean="0"/>
              <a:t>чёрны</a:t>
            </a:r>
            <a:r>
              <a:rPr lang="ru-RU" sz="4000" i="1" dirty="0" smtClean="0"/>
              <a:t>е</a:t>
            </a:r>
            <a:r>
              <a:rPr lang="ru-RU" sz="4000" dirty="0" smtClean="0"/>
              <a:t> тучи. Под ногами </a:t>
            </a:r>
            <a:r>
              <a:rPr lang="ru-RU" sz="4000" b="1" i="1" dirty="0" smtClean="0"/>
              <a:t>сырая</a:t>
            </a:r>
            <a:r>
              <a:rPr lang="ru-RU" sz="4000" dirty="0" smtClean="0"/>
              <a:t> земля.</a:t>
            </a:r>
          </a:p>
          <a:p>
            <a:r>
              <a:rPr lang="ru-RU" dirty="0" smtClean="0"/>
              <a:t>Выделенные слова заменить синонимами .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205</Words>
  <Application>Microsoft Office PowerPoint</Application>
  <PresentationFormat>Экран (16:9)</PresentationFormat>
  <Paragraphs>31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Сравните: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2014-04-09T20:16:20Z</dcterms:created>
  <dcterms:modified xsi:type="dcterms:W3CDTF">2020-03-27T06:29:24Z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1049</vt:i4>
  </property>
  <property fmtid="{D5CDD505-2E9C-101B-9397-08002B2CF9AE}" pid="3" name="_Version">
    <vt:lpwstr>12.0.4518</vt:lpwstr>
  </property>
</Properties>
</file>